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0" r:id="rId4"/>
    <p:sldId id="266" r:id="rId5"/>
    <p:sldId id="261" r:id="rId6"/>
    <p:sldId id="275" r:id="rId7"/>
    <p:sldId id="263" r:id="rId8"/>
    <p:sldId id="262" r:id="rId9"/>
    <p:sldId id="267" r:id="rId10"/>
    <p:sldId id="268" r:id="rId11"/>
    <p:sldId id="264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8C3F26-0C41-4ADC-BACA-DF67F4D12231}" v="3" dt="2023-06-08T09:58:39.2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man Reichert" userId="c7d3593ab0cfbd37" providerId="LiveId" clId="{6694988B-E384-453F-9CC3-5C3FB7245AE5}"/>
    <pc:docChg chg="undo custSel addSld delSld modSld sldOrd">
      <pc:chgData name="Roman Reichert" userId="c7d3593ab0cfbd37" providerId="LiveId" clId="{6694988B-E384-453F-9CC3-5C3FB7245AE5}" dt="2023-06-08T09:22:17.788" v="7987" actId="1076"/>
      <pc:docMkLst>
        <pc:docMk/>
      </pc:docMkLst>
      <pc:sldChg chg="addSp delSp modSp del mod setBg chgLayout">
        <pc:chgData name="Roman Reichert" userId="c7d3593ab0cfbd37" providerId="LiveId" clId="{6694988B-E384-453F-9CC3-5C3FB7245AE5}" dt="2023-06-07T09:36:15.821" v="156" actId="2696"/>
        <pc:sldMkLst>
          <pc:docMk/>
          <pc:sldMk cId="928205508" sldId="257"/>
        </pc:sldMkLst>
        <pc:spChg chg="add mod ord">
          <ac:chgData name="Roman Reichert" userId="c7d3593ab0cfbd37" providerId="LiveId" clId="{6694988B-E384-453F-9CC3-5C3FB7245AE5}" dt="2023-06-07T09:36:11.696" v="155" actId="26606"/>
          <ac:spMkLst>
            <pc:docMk/>
            <pc:sldMk cId="928205508" sldId="257"/>
            <ac:spMk id="2" creationId="{81D949B8-93AC-9F5B-F728-1E6A755A82E5}"/>
          </ac:spMkLst>
        </pc:spChg>
        <pc:spChg chg="mod ord">
          <ac:chgData name="Roman Reichert" userId="c7d3593ab0cfbd37" providerId="LiveId" clId="{6694988B-E384-453F-9CC3-5C3FB7245AE5}" dt="2023-06-07T09:36:11.696" v="155" actId="26606"/>
          <ac:spMkLst>
            <pc:docMk/>
            <pc:sldMk cId="928205508" sldId="257"/>
            <ac:spMk id="6" creationId="{FE8A6A54-74F4-FD2A-A0AD-B751B3882028}"/>
          </ac:spMkLst>
        </pc:spChg>
        <pc:spChg chg="add del">
          <ac:chgData name="Roman Reichert" userId="c7d3593ab0cfbd37" providerId="LiveId" clId="{6694988B-E384-453F-9CC3-5C3FB7245AE5}" dt="2023-06-07T09:35:36.274" v="149" actId="26606"/>
          <ac:spMkLst>
            <pc:docMk/>
            <pc:sldMk cId="928205508" sldId="257"/>
            <ac:spMk id="11" creationId="{1A95671B-3CC6-4792-9114-B74FAEA224E6}"/>
          </ac:spMkLst>
        </pc:spChg>
        <pc:spChg chg="add del">
          <ac:chgData name="Roman Reichert" userId="c7d3593ab0cfbd37" providerId="LiveId" clId="{6694988B-E384-453F-9CC3-5C3FB7245AE5}" dt="2023-06-07T09:35:28.573" v="136" actId="26606"/>
          <ac:spMkLst>
            <pc:docMk/>
            <pc:sldMk cId="928205508" sldId="257"/>
            <ac:spMk id="16" creationId="{1A95671B-3CC6-4792-9114-B74FAEA224E6}"/>
          </ac:spMkLst>
        </pc:spChg>
        <pc:spChg chg="add del">
          <ac:chgData name="Roman Reichert" userId="c7d3593ab0cfbd37" providerId="LiveId" clId="{6694988B-E384-453F-9CC3-5C3FB7245AE5}" dt="2023-06-07T09:35:30.923" v="138" actId="26606"/>
          <ac:spMkLst>
            <pc:docMk/>
            <pc:sldMk cId="928205508" sldId="257"/>
            <ac:spMk id="18" creationId="{969D19A6-08CB-498C-93EC-3FFB021FC68A}"/>
          </ac:spMkLst>
        </pc:spChg>
        <pc:spChg chg="add del">
          <ac:chgData name="Roman Reichert" userId="c7d3593ab0cfbd37" providerId="LiveId" clId="{6694988B-E384-453F-9CC3-5C3FB7245AE5}" dt="2023-06-07T09:35:30.923" v="138" actId="26606"/>
          <ac:spMkLst>
            <pc:docMk/>
            <pc:sldMk cId="928205508" sldId="257"/>
            <ac:spMk id="19" creationId="{66E48AFA-8884-4F68-A44F-D2C1E8609C5A}"/>
          </ac:spMkLst>
        </pc:spChg>
        <pc:spChg chg="add del">
          <ac:chgData name="Roman Reichert" userId="c7d3593ab0cfbd37" providerId="LiveId" clId="{6694988B-E384-453F-9CC3-5C3FB7245AE5}" dt="2023-06-07T09:35:32.005" v="140" actId="26606"/>
          <ac:spMkLst>
            <pc:docMk/>
            <pc:sldMk cId="928205508" sldId="257"/>
            <ac:spMk id="20" creationId="{59FA8C2E-A5A7-4490-927A-7CD58343EDBB}"/>
          </ac:spMkLst>
        </pc:spChg>
        <pc:spChg chg="add del">
          <ac:chgData name="Roman Reichert" userId="c7d3593ab0cfbd37" providerId="LiveId" clId="{6694988B-E384-453F-9CC3-5C3FB7245AE5}" dt="2023-06-07T09:35:32.005" v="140" actId="26606"/>
          <ac:spMkLst>
            <pc:docMk/>
            <pc:sldMk cId="928205508" sldId="257"/>
            <ac:spMk id="21" creationId="{32AEEBC8-9D30-42EF-95F2-386C2653FBF0}"/>
          </ac:spMkLst>
        </pc:spChg>
        <pc:spChg chg="add del">
          <ac:chgData name="Roman Reichert" userId="c7d3593ab0cfbd37" providerId="LiveId" clId="{6694988B-E384-453F-9CC3-5C3FB7245AE5}" dt="2023-06-07T09:35:32.005" v="140" actId="26606"/>
          <ac:spMkLst>
            <pc:docMk/>
            <pc:sldMk cId="928205508" sldId="257"/>
            <ac:spMk id="22" creationId="{3529E97A-97C3-40EA-8A04-5C02398D568F}"/>
          </ac:spMkLst>
        </pc:spChg>
        <pc:spChg chg="add del">
          <ac:chgData name="Roman Reichert" userId="c7d3593ab0cfbd37" providerId="LiveId" clId="{6694988B-E384-453F-9CC3-5C3FB7245AE5}" dt="2023-06-07T09:35:32.970" v="142" actId="26606"/>
          <ac:spMkLst>
            <pc:docMk/>
            <pc:sldMk cId="928205508" sldId="257"/>
            <ac:spMk id="24" creationId="{32AEEBC8-9D30-42EF-95F2-386C2653FBF0}"/>
          </ac:spMkLst>
        </pc:spChg>
        <pc:spChg chg="add del">
          <ac:chgData name="Roman Reichert" userId="c7d3593ab0cfbd37" providerId="LiveId" clId="{6694988B-E384-453F-9CC3-5C3FB7245AE5}" dt="2023-06-07T09:35:32.970" v="142" actId="26606"/>
          <ac:spMkLst>
            <pc:docMk/>
            <pc:sldMk cId="928205508" sldId="257"/>
            <ac:spMk id="25" creationId="{2E92FA66-67D7-4CB4-94D3-E643A9AD4757}"/>
          </ac:spMkLst>
        </pc:spChg>
        <pc:spChg chg="add del">
          <ac:chgData name="Roman Reichert" userId="c7d3593ab0cfbd37" providerId="LiveId" clId="{6694988B-E384-453F-9CC3-5C3FB7245AE5}" dt="2023-06-07T09:35:34.344" v="144" actId="26606"/>
          <ac:spMkLst>
            <pc:docMk/>
            <pc:sldMk cId="928205508" sldId="257"/>
            <ac:spMk id="27" creationId="{2EB492CD-616E-47F8-933B-5E2D952A0593}"/>
          </ac:spMkLst>
        </pc:spChg>
        <pc:spChg chg="add del">
          <ac:chgData name="Roman Reichert" userId="c7d3593ab0cfbd37" providerId="LiveId" clId="{6694988B-E384-453F-9CC3-5C3FB7245AE5}" dt="2023-06-07T09:35:34.344" v="144" actId="26606"/>
          <ac:spMkLst>
            <pc:docMk/>
            <pc:sldMk cId="928205508" sldId="257"/>
            <ac:spMk id="28" creationId="{59383CF9-23B5-4335-9B21-1791C4CF1C75}"/>
          </ac:spMkLst>
        </pc:spChg>
        <pc:spChg chg="add del">
          <ac:chgData name="Roman Reichert" userId="c7d3593ab0cfbd37" providerId="LiveId" clId="{6694988B-E384-453F-9CC3-5C3FB7245AE5}" dt="2023-06-07T09:35:34.344" v="144" actId="26606"/>
          <ac:spMkLst>
            <pc:docMk/>
            <pc:sldMk cId="928205508" sldId="257"/>
            <ac:spMk id="29" creationId="{0007FE00-9498-4706-B255-6437B0252C02}"/>
          </ac:spMkLst>
        </pc:spChg>
        <pc:spChg chg="add del">
          <ac:chgData name="Roman Reichert" userId="c7d3593ab0cfbd37" providerId="LiveId" clId="{6694988B-E384-453F-9CC3-5C3FB7245AE5}" dt="2023-06-07T09:35:35.587" v="146" actId="26606"/>
          <ac:spMkLst>
            <pc:docMk/>
            <pc:sldMk cId="928205508" sldId="257"/>
            <ac:spMk id="31" creationId="{386BBDA8-7E31-47B7-800A-97A2BD67785A}"/>
          </ac:spMkLst>
        </pc:spChg>
        <pc:spChg chg="add del">
          <ac:chgData name="Roman Reichert" userId="c7d3593ab0cfbd37" providerId="LiveId" clId="{6694988B-E384-453F-9CC3-5C3FB7245AE5}" dt="2023-06-07T09:35:36.267" v="148" actId="26606"/>
          <ac:spMkLst>
            <pc:docMk/>
            <pc:sldMk cId="928205508" sldId="257"/>
            <ac:spMk id="33" creationId="{C0A1ED06-4733-4020-9C60-81D4D801408D}"/>
          </ac:spMkLst>
        </pc:spChg>
        <pc:spChg chg="add del">
          <ac:chgData name="Roman Reichert" userId="c7d3593ab0cfbd37" providerId="LiveId" clId="{6694988B-E384-453F-9CC3-5C3FB7245AE5}" dt="2023-06-07T09:35:36.267" v="148" actId="26606"/>
          <ac:spMkLst>
            <pc:docMk/>
            <pc:sldMk cId="928205508" sldId="257"/>
            <ac:spMk id="34" creationId="{B0CA3509-3AF9-45FE-93ED-57BB5D5E8E07}"/>
          </ac:spMkLst>
        </pc:spChg>
        <pc:spChg chg="add del">
          <ac:chgData name="Roman Reichert" userId="c7d3593ab0cfbd37" providerId="LiveId" clId="{6694988B-E384-453F-9CC3-5C3FB7245AE5}" dt="2023-06-07T09:35:48.277" v="150" actId="26606"/>
          <ac:spMkLst>
            <pc:docMk/>
            <pc:sldMk cId="928205508" sldId="257"/>
            <ac:spMk id="36" creationId="{5A0118C5-4F8D-4CF4-BADD-53FEACC6C42A}"/>
          </ac:spMkLst>
        </pc:spChg>
        <pc:spChg chg="add del">
          <ac:chgData name="Roman Reichert" userId="c7d3593ab0cfbd37" providerId="LiveId" clId="{6694988B-E384-453F-9CC3-5C3FB7245AE5}" dt="2023-06-07T09:35:48.277" v="150" actId="26606"/>
          <ac:spMkLst>
            <pc:docMk/>
            <pc:sldMk cId="928205508" sldId="257"/>
            <ac:spMk id="40" creationId="{4E0A5C5C-2A95-428E-9F6A-0D29EBD57C9F}"/>
          </ac:spMkLst>
        </pc:spChg>
        <pc:spChg chg="add del">
          <ac:chgData name="Roman Reichert" userId="c7d3593ab0cfbd37" providerId="LiveId" clId="{6694988B-E384-453F-9CC3-5C3FB7245AE5}" dt="2023-06-07T09:36:11.696" v="155" actId="26606"/>
          <ac:spMkLst>
            <pc:docMk/>
            <pc:sldMk cId="928205508" sldId="257"/>
            <ac:spMk id="51" creationId="{D1942232-83D0-49E2-AF9B-1F97E3C1EF8E}"/>
          </ac:spMkLst>
        </pc:spChg>
        <pc:spChg chg="add del">
          <ac:chgData name="Roman Reichert" userId="c7d3593ab0cfbd37" providerId="LiveId" clId="{6694988B-E384-453F-9CC3-5C3FB7245AE5}" dt="2023-06-07T09:36:11.696" v="155" actId="26606"/>
          <ac:spMkLst>
            <pc:docMk/>
            <pc:sldMk cId="928205508" sldId="257"/>
            <ac:spMk id="53" creationId="{E9E70D72-6E23-4015-A4A6-85C120C19167}"/>
          </ac:spMkLst>
        </pc:spChg>
        <pc:spChg chg="add">
          <ac:chgData name="Roman Reichert" userId="c7d3593ab0cfbd37" providerId="LiveId" clId="{6694988B-E384-453F-9CC3-5C3FB7245AE5}" dt="2023-06-07T09:36:11.696" v="155" actId="26606"/>
          <ac:spMkLst>
            <pc:docMk/>
            <pc:sldMk cId="928205508" sldId="257"/>
            <ac:spMk id="67" creationId="{32AEEBC8-9D30-42EF-95F2-386C2653FBF0}"/>
          </ac:spMkLst>
        </pc:spChg>
        <pc:spChg chg="add del">
          <ac:chgData name="Roman Reichert" userId="c7d3593ab0cfbd37" providerId="LiveId" clId="{6694988B-E384-453F-9CC3-5C3FB7245AE5}" dt="2023-06-07T09:36:11.178" v="152" actId="26606"/>
          <ac:spMkLst>
            <pc:docMk/>
            <pc:sldMk cId="928205508" sldId="257"/>
            <ac:spMk id="70" creationId="{22587ECF-85E9-4393-9D87-8EB6F3F6C208}"/>
          </ac:spMkLst>
        </pc:spChg>
        <pc:spChg chg="add">
          <ac:chgData name="Roman Reichert" userId="c7d3593ab0cfbd37" providerId="LiveId" clId="{6694988B-E384-453F-9CC3-5C3FB7245AE5}" dt="2023-06-07T09:36:11.696" v="155" actId="26606"/>
          <ac:spMkLst>
            <pc:docMk/>
            <pc:sldMk cId="928205508" sldId="257"/>
            <ac:spMk id="72" creationId="{2E92FA66-67D7-4CB4-94D3-E643A9AD4757}"/>
          </ac:spMkLst>
        </pc:spChg>
        <pc:grpChg chg="add del">
          <ac:chgData name="Roman Reichert" userId="c7d3593ab0cfbd37" providerId="LiveId" clId="{6694988B-E384-453F-9CC3-5C3FB7245AE5}" dt="2023-06-07T09:35:48.277" v="150" actId="26606"/>
          <ac:grpSpMkLst>
            <pc:docMk/>
            <pc:sldMk cId="928205508" sldId="257"/>
            <ac:grpSpMk id="37" creationId="{2A638C7D-9088-41A9-88A0-7357157BC168}"/>
          </ac:grpSpMkLst>
        </pc:grpChg>
        <pc:grpChg chg="add del">
          <ac:chgData name="Roman Reichert" userId="c7d3593ab0cfbd37" providerId="LiveId" clId="{6694988B-E384-453F-9CC3-5C3FB7245AE5}" dt="2023-06-07T09:35:48.277" v="150" actId="26606"/>
          <ac:grpSpMkLst>
            <pc:docMk/>
            <pc:sldMk cId="928205508" sldId="257"/>
            <ac:grpSpMk id="41" creationId="{3F219210-B16A-47B6-9AA8-207DAFF37E66}"/>
          </ac:grpSpMkLst>
        </pc:grpChg>
        <pc:grpChg chg="add del">
          <ac:chgData name="Roman Reichert" userId="c7d3593ab0cfbd37" providerId="LiveId" clId="{6694988B-E384-453F-9CC3-5C3FB7245AE5}" dt="2023-06-07T09:35:48.277" v="150" actId="26606"/>
          <ac:grpSpMkLst>
            <pc:docMk/>
            <pc:sldMk cId="928205508" sldId="257"/>
            <ac:grpSpMk id="43" creationId="{582A903B-6B78-4F0A-B7C9-3D80499020B8}"/>
          </ac:grpSpMkLst>
        </pc:grpChg>
        <pc:grpChg chg="add del">
          <ac:chgData name="Roman Reichert" userId="c7d3593ab0cfbd37" providerId="LiveId" clId="{6694988B-E384-453F-9CC3-5C3FB7245AE5}" dt="2023-06-07T09:36:11.696" v="155" actId="26606"/>
          <ac:grpSpMkLst>
            <pc:docMk/>
            <pc:sldMk cId="928205508" sldId="257"/>
            <ac:grpSpMk id="55" creationId="{C28A977F-B603-4D81-B0FC-C8DE048A7931}"/>
          </ac:grpSpMkLst>
        </pc:grpChg>
        <pc:grpChg chg="add del">
          <ac:chgData name="Roman Reichert" userId="c7d3593ab0cfbd37" providerId="LiveId" clId="{6694988B-E384-453F-9CC3-5C3FB7245AE5}" dt="2023-06-07T09:36:11.696" v="155" actId="26606"/>
          <ac:grpSpMkLst>
            <pc:docMk/>
            <pc:sldMk cId="928205508" sldId="257"/>
            <ac:grpSpMk id="61" creationId="{C78D9229-E61D-4FEE-8321-2F8B64A8CADF}"/>
          </ac:grpSpMkLst>
        </pc:grpChg>
        <pc:picChg chg="mod ord">
          <ac:chgData name="Roman Reichert" userId="c7d3593ab0cfbd37" providerId="LiveId" clId="{6694988B-E384-453F-9CC3-5C3FB7245AE5}" dt="2023-06-07T09:36:11.696" v="155" actId="26606"/>
          <ac:picMkLst>
            <pc:docMk/>
            <pc:sldMk cId="928205508" sldId="257"/>
            <ac:picMk id="4" creationId="{CDF194FE-AB9C-E085-2AFC-A67D9D555961}"/>
          </ac:picMkLst>
        </pc:picChg>
        <pc:picChg chg="del">
          <ac:chgData name="Roman Reichert" userId="c7d3593ab0cfbd37" providerId="LiveId" clId="{6694988B-E384-453F-9CC3-5C3FB7245AE5}" dt="2023-06-07T09:33:05.297" v="0" actId="478"/>
          <ac:picMkLst>
            <pc:docMk/>
            <pc:sldMk cId="928205508" sldId="257"/>
            <ac:picMk id="8" creationId="{00560B2E-2F89-DE12-055B-F404A8983990}"/>
          </ac:picMkLst>
        </pc:picChg>
        <pc:picChg chg="del">
          <ac:chgData name="Roman Reichert" userId="c7d3593ab0cfbd37" providerId="LiveId" clId="{6694988B-E384-453F-9CC3-5C3FB7245AE5}" dt="2023-06-07T09:33:05.964" v="1" actId="478"/>
          <ac:picMkLst>
            <pc:docMk/>
            <pc:sldMk cId="928205508" sldId="257"/>
            <ac:picMk id="9" creationId="{CEEA988E-9BAD-252C-B52F-F97CAC5BE658}"/>
          </ac:picMkLst>
        </pc:picChg>
      </pc:sldChg>
      <pc:sldChg chg="addSp modSp mod setBg chgLayout">
        <pc:chgData name="Roman Reichert" userId="c7d3593ab0cfbd37" providerId="LiveId" clId="{6694988B-E384-453F-9CC3-5C3FB7245AE5}" dt="2023-06-07T09:40:06.191" v="252"/>
        <pc:sldMkLst>
          <pc:docMk/>
          <pc:sldMk cId="1876148495" sldId="258"/>
        </pc:sldMkLst>
        <pc:spChg chg="add mod ord">
          <ac:chgData name="Roman Reichert" userId="c7d3593ab0cfbd37" providerId="LiveId" clId="{6694988B-E384-453F-9CC3-5C3FB7245AE5}" dt="2023-06-07T09:40:06.191" v="252"/>
          <ac:spMkLst>
            <pc:docMk/>
            <pc:sldMk cId="1876148495" sldId="258"/>
            <ac:spMk id="2" creationId="{8C845ABB-7C97-A2BA-B225-9EC445E611AF}"/>
          </ac:spMkLst>
        </pc:spChg>
        <pc:spChg chg="mod ord">
          <ac:chgData name="Roman Reichert" userId="c7d3593ab0cfbd37" providerId="LiveId" clId="{6694988B-E384-453F-9CC3-5C3FB7245AE5}" dt="2023-06-07T09:38:52.439" v="215" actId="26606"/>
          <ac:spMkLst>
            <pc:docMk/>
            <pc:sldMk cId="1876148495" sldId="258"/>
            <ac:spMk id="6" creationId="{FE8A6A54-74F4-FD2A-A0AD-B751B3882028}"/>
          </ac:spMkLst>
        </pc:spChg>
        <pc:spChg chg="add">
          <ac:chgData name="Roman Reichert" userId="c7d3593ab0cfbd37" providerId="LiveId" clId="{6694988B-E384-453F-9CC3-5C3FB7245AE5}" dt="2023-06-07T09:38:52.439" v="215" actId="26606"/>
          <ac:spMkLst>
            <pc:docMk/>
            <pc:sldMk cId="1876148495" sldId="258"/>
            <ac:spMk id="11" creationId="{1A95671B-3CC6-4792-9114-B74FAEA224E6}"/>
          </ac:spMkLst>
        </pc:spChg>
        <pc:picChg chg="mod">
          <ac:chgData name="Roman Reichert" userId="c7d3593ab0cfbd37" providerId="LiveId" clId="{6694988B-E384-453F-9CC3-5C3FB7245AE5}" dt="2023-06-07T09:38:52.439" v="215" actId="26606"/>
          <ac:picMkLst>
            <pc:docMk/>
            <pc:sldMk cId="1876148495" sldId="258"/>
            <ac:picMk id="4" creationId="{CDF194FE-AB9C-E085-2AFC-A67D9D555961}"/>
          </ac:picMkLst>
        </pc:picChg>
      </pc:sldChg>
      <pc:sldChg chg="addSp delSp modSp add mod">
        <pc:chgData name="Roman Reichert" userId="c7d3593ab0cfbd37" providerId="LiveId" clId="{6694988B-E384-453F-9CC3-5C3FB7245AE5}" dt="2023-06-07T13:58:17.773" v="3794" actId="20577"/>
        <pc:sldMkLst>
          <pc:docMk/>
          <pc:sldMk cId="286315218" sldId="259"/>
        </pc:sldMkLst>
        <pc:spChg chg="mod">
          <ac:chgData name="Roman Reichert" userId="c7d3593ab0cfbd37" providerId="LiveId" clId="{6694988B-E384-453F-9CC3-5C3FB7245AE5}" dt="2023-06-07T13:58:17.773" v="3794" actId="20577"/>
          <ac:spMkLst>
            <pc:docMk/>
            <pc:sldMk cId="286315218" sldId="259"/>
            <ac:spMk id="2" creationId="{8C845ABB-7C97-A2BA-B225-9EC445E611AF}"/>
          </ac:spMkLst>
        </pc:spChg>
        <pc:spChg chg="mod">
          <ac:chgData name="Roman Reichert" userId="c7d3593ab0cfbd37" providerId="LiveId" clId="{6694988B-E384-453F-9CC3-5C3FB7245AE5}" dt="2023-06-07T10:14:31.702" v="686" actId="20577"/>
          <ac:spMkLst>
            <pc:docMk/>
            <pc:sldMk cId="286315218" sldId="259"/>
            <ac:spMk id="6" creationId="{FE8A6A54-74F4-FD2A-A0AD-B751B3882028}"/>
          </ac:spMkLst>
        </pc:spChg>
        <pc:picChg chg="add del mod">
          <ac:chgData name="Roman Reichert" userId="c7d3593ab0cfbd37" providerId="LiveId" clId="{6694988B-E384-453F-9CC3-5C3FB7245AE5}" dt="2023-06-07T10:24:29.359" v="975" actId="21"/>
          <ac:picMkLst>
            <pc:docMk/>
            <pc:sldMk cId="286315218" sldId="259"/>
            <ac:picMk id="5" creationId="{0D503FB1-D2AE-8475-0E11-D437C613B882}"/>
          </ac:picMkLst>
        </pc:picChg>
        <pc:picChg chg="add mod">
          <ac:chgData name="Roman Reichert" userId="c7d3593ab0cfbd37" providerId="LiveId" clId="{6694988B-E384-453F-9CC3-5C3FB7245AE5}" dt="2023-06-07T10:25:00.251" v="986" actId="1076"/>
          <ac:picMkLst>
            <pc:docMk/>
            <pc:sldMk cId="286315218" sldId="259"/>
            <ac:picMk id="8" creationId="{049D7C12-562A-F7B6-CDB5-0FF5350B9379}"/>
          </ac:picMkLst>
        </pc:picChg>
      </pc:sldChg>
      <pc:sldChg chg="new del">
        <pc:chgData name="Roman Reichert" userId="c7d3593ab0cfbd37" providerId="LiveId" clId="{6694988B-E384-453F-9CC3-5C3FB7245AE5}" dt="2023-06-07T09:34:06.959" v="95" actId="2696"/>
        <pc:sldMkLst>
          <pc:docMk/>
          <pc:sldMk cId="2758910773" sldId="259"/>
        </pc:sldMkLst>
      </pc:sldChg>
      <pc:sldChg chg="addSp delSp modSp add mod">
        <pc:chgData name="Roman Reichert" userId="c7d3593ab0cfbd37" providerId="LiveId" clId="{6694988B-E384-453F-9CC3-5C3FB7245AE5}" dt="2023-06-08T08:55:26.283" v="7423" actId="1076"/>
        <pc:sldMkLst>
          <pc:docMk/>
          <pc:sldMk cId="508679614" sldId="260"/>
        </pc:sldMkLst>
        <pc:spChg chg="mod">
          <ac:chgData name="Roman Reichert" userId="c7d3593ab0cfbd37" providerId="LiveId" clId="{6694988B-E384-453F-9CC3-5C3FB7245AE5}" dt="2023-06-07T13:58:23.475" v="3795"/>
          <ac:spMkLst>
            <pc:docMk/>
            <pc:sldMk cId="508679614" sldId="260"/>
            <ac:spMk id="2" creationId="{8C845ABB-7C97-A2BA-B225-9EC445E611AF}"/>
          </ac:spMkLst>
        </pc:spChg>
        <pc:spChg chg="mod">
          <ac:chgData name="Roman Reichert" userId="c7d3593ab0cfbd37" providerId="LiveId" clId="{6694988B-E384-453F-9CC3-5C3FB7245AE5}" dt="2023-06-08T08:52:16.623" v="7413" actId="20577"/>
          <ac:spMkLst>
            <pc:docMk/>
            <pc:sldMk cId="508679614" sldId="260"/>
            <ac:spMk id="6" creationId="{FE8A6A54-74F4-FD2A-A0AD-B751B3882028}"/>
          </ac:spMkLst>
        </pc:spChg>
        <pc:picChg chg="add del mod">
          <ac:chgData name="Roman Reichert" userId="c7d3593ab0cfbd37" providerId="LiveId" clId="{6694988B-E384-453F-9CC3-5C3FB7245AE5}" dt="2023-06-08T08:55:02.478" v="7414" actId="478"/>
          <ac:picMkLst>
            <pc:docMk/>
            <pc:sldMk cId="508679614" sldId="260"/>
            <ac:picMk id="5" creationId="{81F031AB-7905-CCF1-B628-DB029E1E5EC0}"/>
          </ac:picMkLst>
        </pc:picChg>
        <pc:picChg chg="add mod">
          <ac:chgData name="Roman Reichert" userId="c7d3593ab0cfbd37" providerId="LiveId" clId="{6694988B-E384-453F-9CC3-5C3FB7245AE5}" dt="2023-06-08T08:55:26.283" v="7423" actId="1076"/>
          <ac:picMkLst>
            <pc:docMk/>
            <pc:sldMk cId="508679614" sldId="260"/>
            <ac:picMk id="7" creationId="{62001AE4-7F0E-A5A8-DF1D-C8C0B1E1423B}"/>
          </ac:picMkLst>
        </pc:picChg>
      </pc:sldChg>
      <pc:sldChg chg="add del">
        <pc:chgData name="Roman Reichert" userId="c7d3593ab0cfbd37" providerId="LiveId" clId="{6694988B-E384-453F-9CC3-5C3FB7245AE5}" dt="2023-06-07T09:43:20.638" v="259" actId="2696"/>
        <pc:sldMkLst>
          <pc:docMk/>
          <pc:sldMk cId="1265930021" sldId="260"/>
        </pc:sldMkLst>
      </pc:sldChg>
      <pc:sldChg chg="addSp delSp modSp add mod">
        <pc:chgData name="Roman Reichert" userId="c7d3593ab0cfbd37" providerId="LiveId" clId="{6694988B-E384-453F-9CC3-5C3FB7245AE5}" dt="2023-06-08T08:57:49.158" v="7468" actId="20577"/>
        <pc:sldMkLst>
          <pc:docMk/>
          <pc:sldMk cId="3703439638" sldId="261"/>
        </pc:sldMkLst>
        <pc:spChg chg="mod">
          <ac:chgData name="Roman Reichert" userId="c7d3593ab0cfbd37" providerId="LiveId" clId="{6694988B-E384-453F-9CC3-5C3FB7245AE5}" dt="2023-06-07T09:43:44.364" v="275" actId="20577"/>
          <ac:spMkLst>
            <pc:docMk/>
            <pc:sldMk cId="3703439638" sldId="261"/>
            <ac:spMk id="2" creationId="{8C845ABB-7C97-A2BA-B225-9EC445E611AF}"/>
          </ac:spMkLst>
        </pc:spChg>
        <pc:spChg chg="mod">
          <ac:chgData name="Roman Reichert" userId="c7d3593ab0cfbd37" providerId="LiveId" clId="{6694988B-E384-453F-9CC3-5C3FB7245AE5}" dt="2023-06-08T08:57:49.158" v="7468" actId="20577"/>
          <ac:spMkLst>
            <pc:docMk/>
            <pc:sldMk cId="3703439638" sldId="261"/>
            <ac:spMk id="6" creationId="{FE8A6A54-74F4-FD2A-A0AD-B751B3882028}"/>
          </ac:spMkLst>
        </pc:spChg>
        <pc:picChg chg="add del mod">
          <ac:chgData name="Roman Reichert" userId="c7d3593ab0cfbd37" providerId="LiveId" clId="{6694988B-E384-453F-9CC3-5C3FB7245AE5}" dt="2023-06-08T08:06:27.511" v="6560" actId="478"/>
          <ac:picMkLst>
            <pc:docMk/>
            <pc:sldMk cId="3703439638" sldId="261"/>
            <ac:picMk id="5" creationId="{100CCB71-6766-EACB-E5F8-AAC58F61F060}"/>
          </ac:picMkLst>
        </pc:picChg>
      </pc:sldChg>
      <pc:sldChg chg="addSp modSp add mod ord">
        <pc:chgData name="Roman Reichert" userId="c7d3593ab0cfbd37" providerId="LiveId" clId="{6694988B-E384-453F-9CC3-5C3FB7245AE5}" dt="2023-06-07T19:09:54.829" v="5942" actId="5793"/>
        <pc:sldMkLst>
          <pc:docMk/>
          <pc:sldMk cId="2051293541" sldId="262"/>
        </pc:sldMkLst>
        <pc:spChg chg="mod">
          <ac:chgData name="Roman Reichert" userId="c7d3593ab0cfbd37" providerId="LiveId" clId="{6694988B-E384-453F-9CC3-5C3FB7245AE5}" dt="2023-06-07T12:40:17.717" v="1964"/>
          <ac:spMkLst>
            <pc:docMk/>
            <pc:sldMk cId="2051293541" sldId="262"/>
            <ac:spMk id="2" creationId="{8C845ABB-7C97-A2BA-B225-9EC445E611AF}"/>
          </ac:spMkLst>
        </pc:spChg>
        <pc:spChg chg="mod">
          <ac:chgData name="Roman Reichert" userId="c7d3593ab0cfbd37" providerId="LiveId" clId="{6694988B-E384-453F-9CC3-5C3FB7245AE5}" dt="2023-06-07T19:09:54.829" v="5942" actId="5793"/>
          <ac:spMkLst>
            <pc:docMk/>
            <pc:sldMk cId="2051293541" sldId="262"/>
            <ac:spMk id="6" creationId="{FE8A6A54-74F4-FD2A-A0AD-B751B3882028}"/>
          </ac:spMkLst>
        </pc:spChg>
        <pc:picChg chg="add mod">
          <ac:chgData name="Roman Reichert" userId="c7d3593ab0cfbd37" providerId="LiveId" clId="{6694988B-E384-453F-9CC3-5C3FB7245AE5}" dt="2023-06-07T12:53:40.865" v="2232" actId="1076"/>
          <ac:picMkLst>
            <pc:docMk/>
            <pc:sldMk cId="2051293541" sldId="262"/>
            <ac:picMk id="5" creationId="{6E52564C-3F9A-E4C3-9F4F-CC58E5A6B4C5}"/>
          </ac:picMkLst>
        </pc:picChg>
        <pc:picChg chg="add mod">
          <ac:chgData name="Roman Reichert" userId="c7d3593ab0cfbd37" providerId="LiveId" clId="{6694988B-E384-453F-9CC3-5C3FB7245AE5}" dt="2023-06-07T12:53:43.330" v="2233" actId="1076"/>
          <ac:picMkLst>
            <pc:docMk/>
            <pc:sldMk cId="2051293541" sldId="262"/>
            <ac:picMk id="8" creationId="{AF6970DB-1FE8-5A95-7D93-30E4D9C5C032}"/>
          </ac:picMkLst>
        </pc:picChg>
      </pc:sldChg>
      <pc:sldChg chg="addSp modSp add mod">
        <pc:chgData name="Roman Reichert" userId="c7d3593ab0cfbd37" providerId="LiveId" clId="{6694988B-E384-453F-9CC3-5C3FB7245AE5}" dt="2023-06-08T09:02:49.903" v="7497" actId="20577"/>
        <pc:sldMkLst>
          <pc:docMk/>
          <pc:sldMk cId="4201272837" sldId="263"/>
        </pc:sldMkLst>
        <pc:spChg chg="mod">
          <ac:chgData name="Roman Reichert" userId="c7d3593ab0cfbd37" providerId="LiveId" clId="{6694988B-E384-453F-9CC3-5C3FB7245AE5}" dt="2023-06-07T09:45:04.730" v="298" actId="20577"/>
          <ac:spMkLst>
            <pc:docMk/>
            <pc:sldMk cId="4201272837" sldId="263"/>
            <ac:spMk id="2" creationId="{8C845ABB-7C97-A2BA-B225-9EC445E611AF}"/>
          </ac:spMkLst>
        </pc:spChg>
        <pc:spChg chg="mod">
          <ac:chgData name="Roman Reichert" userId="c7d3593ab0cfbd37" providerId="LiveId" clId="{6694988B-E384-453F-9CC3-5C3FB7245AE5}" dt="2023-06-08T09:02:49.903" v="7497" actId="20577"/>
          <ac:spMkLst>
            <pc:docMk/>
            <pc:sldMk cId="4201272837" sldId="263"/>
            <ac:spMk id="6" creationId="{FE8A6A54-74F4-FD2A-A0AD-B751B3882028}"/>
          </ac:spMkLst>
        </pc:spChg>
        <pc:picChg chg="add mod">
          <ac:chgData name="Roman Reichert" userId="c7d3593ab0cfbd37" providerId="LiveId" clId="{6694988B-E384-453F-9CC3-5C3FB7245AE5}" dt="2023-06-07T12:39:44.504" v="1959" actId="1076"/>
          <ac:picMkLst>
            <pc:docMk/>
            <pc:sldMk cId="4201272837" sldId="263"/>
            <ac:picMk id="5" creationId="{B68E79F5-8B9E-AF01-51DC-6B0E662D4F07}"/>
          </ac:picMkLst>
        </pc:picChg>
      </pc:sldChg>
      <pc:sldChg chg="addSp modSp add mod">
        <pc:chgData name="Roman Reichert" userId="c7d3593ab0cfbd37" providerId="LiveId" clId="{6694988B-E384-453F-9CC3-5C3FB7245AE5}" dt="2023-06-08T08:20:40.650" v="6989"/>
        <pc:sldMkLst>
          <pc:docMk/>
          <pc:sldMk cId="3819654262" sldId="264"/>
        </pc:sldMkLst>
        <pc:spChg chg="mod">
          <ac:chgData name="Roman Reichert" userId="c7d3593ab0cfbd37" providerId="LiveId" clId="{6694988B-E384-453F-9CC3-5C3FB7245AE5}" dt="2023-06-07T13:36:49.085" v="2851"/>
          <ac:spMkLst>
            <pc:docMk/>
            <pc:sldMk cId="3819654262" sldId="264"/>
            <ac:spMk id="2" creationId="{8C845ABB-7C97-A2BA-B225-9EC445E611AF}"/>
          </ac:spMkLst>
        </pc:spChg>
        <pc:spChg chg="mod">
          <ac:chgData name="Roman Reichert" userId="c7d3593ab0cfbd37" providerId="LiveId" clId="{6694988B-E384-453F-9CC3-5C3FB7245AE5}" dt="2023-06-08T08:20:40.650" v="6989"/>
          <ac:spMkLst>
            <pc:docMk/>
            <pc:sldMk cId="3819654262" sldId="264"/>
            <ac:spMk id="6" creationId="{FE8A6A54-74F4-FD2A-A0AD-B751B3882028}"/>
          </ac:spMkLst>
        </pc:spChg>
        <pc:picChg chg="add mod">
          <ac:chgData name="Roman Reichert" userId="c7d3593ab0cfbd37" providerId="LiveId" clId="{6694988B-E384-453F-9CC3-5C3FB7245AE5}" dt="2023-06-08T07:29:29.641" v="6065" actId="1076"/>
          <ac:picMkLst>
            <pc:docMk/>
            <pc:sldMk cId="3819654262" sldId="264"/>
            <ac:picMk id="5" creationId="{3200A000-92C3-AE9C-A843-70D56A063889}"/>
          </ac:picMkLst>
        </pc:picChg>
        <pc:picChg chg="add mod">
          <ac:chgData name="Roman Reichert" userId="c7d3593ab0cfbd37" providerId="LiveId" clId="{6694988B-E384-453F-9CC3-5C3FB7245AE5}" dt="2023-06-08T07:29:24.429" v="6064" actId="1076"/>
          <ac:picMkLst>
            <pc:docMk/>
            <pc:sldMk cId="3819654262" sldId="264"/>
            <ac:picMk id="8" creationId="{ED60B918-239B-80B4-CEB6-4374C2EFF3B4}"/>
          </ac:picMkLst>
        </pc:picChg>
      </pc:sldChg>
      <pc:sldChg chg="add del">
        <pc:chgData name="Roman Reichert" userId="c7d3593ab0cfbd37" providerId="LiveId" clId="{6694988B-E384-453F-9CC3-5C3FB7245AE5}" dt="2023-06-07T14:51:08.447" v="5571" actId="2696"/>
        <pc:sldMkLst>
          <pc:docMk/>
          <pc:sldMk cId="3096369869" sldId="265"/>
        </pc:sldMkLst>
      </pc:sldChg>
      <pc:sldChg chg="addSp modSp add mod">
        <pc:chgData name="Roman Reichert" userId="c7d3593ab0cfbd37" providerId="LiveId" clId="{6694988B-E384-453F-9CC3-5C3FB7245AE5}" dt="2023-06-08T08:56:20.206" v="7429" actId="1076"/>
        <pc:sldMkLst>
          <pc:docMk/>
          <pc:sldMk cId="1084597392" sldId="266"/>
        </pc:sldMkLst>
        <pc:spChg chg="mod">
          <ac:chgData name="Roman Reichert" userId="c7d3593ab0cfbd37" providerId="LiveId" clId="{6694988B-E384-453F-9CC3-5C3FB7245AE5}" dt="2023-06-07T12:11:54.231" v="1648" actId="20577"/>
          <ac:spMkLst>
            <pc:docMk/>
            <pc:sldMk cId="1084597392" sldId="266"/>
            <ac:spMk id="6" creationId="{FE8A6A54-74F4-FD2A-A0AD-B751B3882028}"/>
          </ac:spMkLst>
        </pc:spChg>
        <pc:picChg chg="add mod">
          <ac:chgData name="Roman Reichert" userId="c7d3593ab0cfbd37" providerId="LiveId" clId="{6694988B-E384-453F-9CC3-5C3FB7245AE5}" dt="2023-06-08T08:56:20.206" v="7429" actId="1076"/>
          <ac:picMkLst>
            <pc:docMk/>
            <pc:sldMk cId="1084597392" sldId="266"/>
            <ac:picMk id="5" creationId="{3EA203D1-EEF5-BC96-5DC9-313F2457BDD0}"/>
          </ac:picMkLst>
        </pc:picChg>
      </pc:sldChg>
      <pc:sldChg chg="modSp add mod">
        <pc:chgData name="Roman Reichert" userId="c7d3593ab0cfbd37" providerId="LiveId" clId="{6694988B-E384-453F-9CC3-5C3FB7245AE5}" dt="2023-06-07T19:10:06.936" v="5945" actId="5793"/>
        <pc:sldMkLst>
          <pc:docMk/>
          <pc:sldMk cId="436006083" sldId="267"/>
        </pc:sldMkLst>
        <pc:spChg chg="mod">
          <ac:chgData name="Roman Reichert" userId="c7d3593ab0cfbd37" providerId="LiveId" clId="{6694988B-E384-453F-9CC3-5C3FB7245AE5}" dt="2023-06-07T12:54:15.142" v="2235"/>
          <ac:spMkLst>
            <pc:docMk/>
            <pc:sldMk cId="436006083" sldId="267"/>
            <ac:spMk id="2" creationId="{8C845ABB-7C97-A2BA-B225-9EC445E611AF}"/>
          </ac:spMkLst>
        </pc:spChg>
        <pc:spChg chg="mod">
          <ac:chgData name="Roman Reichert" userId="c7d3593ab0cfbd37" providerId="LiveId" clId="{6694988B-E384-453F-9CC3-5C3FB7245AE5}" dt="2023-06-07T19:10:06.936" v="5945" actId="5793"/>
          <ac:spMkLst>
            <pc:docMk/>
            <pc:sldMk cId="436006083" sldId="267"/>
            <ac:spMk id="6" creationId="{FE8A6A54-74F4-FD2A-A0AD-B751B3882028}"/>
          </ac:spMkLst>
        </pc:spChg>
      </pc:sldChg>
      <pc:sldChg chg="addSp modSp add mod">
        <pc:chgData name="Roman Reichert" userId="c7d3593ab0cfbd37" providerId="LiveId" clId="{6694988B-E384-453F-9CC3-5C3FB7245AE5}" dt="2023-06-08T08:13:22.257" v="6684" actId="5793"/>
        <pc:sldMkLst>
          <pc:docMk/>
          <pc:sldMk cId="229241623" sldId="268"/>
        </pc:sldMkLst>
        <pc:spChg chg="mod">
          <ac:chgData name="Roman Reichert" userId="c7d3593ab0cfbd37" providerId="LiveId" clId="{6694988B-E384-453F-9CC3-5C3FB7245AE5}" dt="2023-06-08T08:13:22.257" v="6684" actId="5793"/>
          <ac:spMkLst>
            <pc:docMk/>
            <pc:sldMk cId="229241623" sldId="268"/>
            <ac:spMk id="6" creationId="{FE8A6A54-74F4-FD2A-A0AD-B751B3882028}"/>
          </ac:spMkLst>
        </pc:spChg>
        <pc:picChg chg="add mod">
          <ac:chgData name="Roman Reichert" userId="c7d3593ab0cfbd37" providerId="LiveId" clId="{6694988B-E384-453F-9CC3-5C3FB7245AE5}" dt="2023-06-08T07:23:57.262" v="5978" actId="1076"/>
          <ac:picMkLst>
            <pc:docMk/>
            <pc:sldMk cId="229241623" sldId="268"/>
            <ac:picMk id="5" creationId="{CC8A558F-9BBC-0F64-6141-0763EFC2110B}"/>
          </ac:picMkLst>
        </pc:picChg>
        <pc:picChg chg="add mod">
          <ac:chgData name="Roman Reichert" userId="c7d3593ab0cfbd37" providerId="LiveId" clId="{6694988B-E384-453F-9CC3-5C3FB7245AE5}" dt="2023-06-08T07:23:47.837" v="5977" actId="1076"/>
          <ac:picMkLst>
            <pc:docMk/>
            <pc:sldMk cId="229241623" sldId="268"/>
            <ac:picMk id="7" creationId="{065A49FA-9049-7657-0AF8-68E86871F11A}"/>
          </ac:picMkLst>
        </pc:picChg>
      </pc:sldChg>
      <pc:sldChg chg="addSp delSp modSp add mod">
        <pc:chgData name="Roman Reichert" userId="c7d3593ab0cfbd37" providerId="LiveId" clId="{6694988B-E384-453F-9CC3-5C3FB7245AE5}" dt="2023-06-08T09:16:15.796" v="7811" actId="20577"/>
        <pc:sldMkLst>
          <pc:docMk/>
          <pc:sldMk cId="4196970516" sldId="269"/>
        </pc:sldMkLst>
        <pc:spChg chg="mod">
          <ac:chgData name="Roman Reichert" userId="c7d3593ab0cfbd37" providerId="LiveId" clId="{6694988B-E384-453F-9CC3-5C3FB7245AE5}" dt="2023-06-08T09:16:15.796" v="7811" actId="20577"/>
          <ac:spMkLst>
            <pc:docMk/>
            <pc:sldMk cId="4196970516" sldId="269"/>
            <ac:spMk id="6" creationId="{FE8A6A54-74F4-FD2A-A0AD-B751B3882028}"/>
          </ac:spMkLst>
        </pc:spChg>
        <pc:picChg chg="add del mod">
          <ac:chgData name="Roman Reichert" userId="c7d3593ab0cfbd37" providerId="LiveId" clId="{6694988B-E384-453F-9CC3-5C3FB7245AE5}" dt="2023-06-07T14:25:13.353" v="4338" actId="21"/>
          <ac:picMkLst>
            <pc:docMk/>
            <pc:sldMk cId="4196970516" sldId="269"/>
            <ac:picMk id="5" creationId="{30EBAFAE-7920-4F16-FC53-091596C2DF69}"/>
          </ac:picMkLst>
        </pc:picChg>
        <pc:picChg chg="add mod">
          <ac:chgData name="Roman Reichert" userId="c7d3593ab0cfbd37" providerId="LiveId" clId="{6694988B-E384-453F-9CC3-5C3FB7245AE5}" dt="2023-06-08T07:25:16.941" v="5983" actId="1076"/>
          <ac:picMkLst>
            <pc:docMk/>
            <pc:sldMk cId="4196970516" sldId="269"/>
            <ac:picMk id="5" creationId="{5D8B3386-9860-7062-04C0-3EC768F63E93}"/>
          </ac:picMkLst>
        </pc:picChg>
        <pc:picChg chg="add del mod">
          <ac:chgData name="Roman Reichert" userId="c7d3593ab0cfbd37" providerId="LiveId" clId="{6694988B-E384-453F-9CC3-5C3FB7245AE5}" dt="2023-06-08T07:25:08.442" v="5979" actId="478"/>
          <ac:picMkLst>
            <pc:docMk/>
            <pc:sldMk cId="4196970516" sldId="269"/>
            <ac:picMk id="8" creationId="{64E7B622-6525-F599-4DC3-DE4B94BDDCBD}"/>
          </ac:picMkLst>
        </pc:picChg>
      </pc:sldChg>
      <pc:sldChg chg="addSp delSp modSp add mod">
        <pc:chgData name="Roman Reichert" userId="c7d3593ab0cfbd37" providerId="LiveId" clId="{6694988B-E384-453F-9CC3-5C3FB7245AE5}" dt="2023-06-08T09:22:17.788" v="7987" actId="1076"/>
        <pc:sldMkLst>
          <pc:docMk/>
          <pc:sldMk cId="2747639463" sldId="270"/>
        </pc:sldMkLst>
        <pc:spChg chg="mod">
          <ac:chgData name="Roman Reichert" userId="c7d3593ab0cfbd37" providerId="LiveId" clId="{6694988B-E384-453F-9CC3-5C3FB7245AE5}" dt="2023-06-08T09:21:59.787" v="7986" actId="20577"/>
          <ac:spMkLst>
            <pc:docMk/>
            <pc:sldMk cId="2747639463" sldId="270"/>
            <ac:spMk id="6" creationId="{FE8A6A54-74F4-FD2A-A0AD-B751B3882028}"/>
          </ac:spMkLst>
        </pc:spChg>
        <pc:picChg chg="add del mod">
          <ac:chgData name="Roman Reichert" userId="c7d3593ab0cfbd37" providerId="LiveId" clId="{6694988B-E384-453F-9CC3-5C3FB7245AE5}" dt="2023-06-08T07:26:37.691" v="5984" actId="478"/>
          <ac:picMkLst>
            <pc:docMk/>
            <pc:sldMk cId="2747639463" sldId="270"/>
            <ac:picMk id="5" creationId="{85895F48-D8A4-0F1F-E56D-2E12F51DC8D9}"/>
          </ac:picMkLst>
        </pc:picChg>
        <pc:picChg chg="add mod">
          <ac:chgData name="Roman Reichert" userId="c7d3593ab0cfbd37" providerId="LiveId" clId="{6694988B-E384-453F-9CC3-5C3FB7245AE5}" dt="2023-06-08T09:22:17.788" v="7987" actId="1076"/>
          <ac:picMkLst>
            <pc:docMk/>
            <pc:sldMk cId="2747639463" sldId="270"/>
            <ac:picMk id="7" creationId="{EF397D2E-653D-0139-FF20-321910372E68}"/>
          </ac:picMkLst>
        </pc:picChg>
      </pc:sldChg>
      <pc:sldChg chg="addSp delSp modSp add mod">
        <pc:chgData name="Roman Reichert" userId="c7d3593ab0cfbd37" providerId="LiveId" clId="{6694988B-E384-453F-9CC3-5C3FB7245AE5}" dt="2023-06-08T08:31:24.982" v="7407" actId="20577"/>
        <pc:sldMkLst>
          <pc:docMk/>
          <pc:sldMk cId="2529613665" sldId="271"/>
        </pc:sldMkLst>
        <pc:spChg chg="mod">
          <ac:chgData name="Roman Reichert" userId="c7d3593ab0cfbd37" providerId="LiveId" clId="{6694988B-E384-453F-9CC3-5C3FB7245AE5}" dt="2023-06-08T08:31:24.982" v="7407" actId="20577"/>
          <ac:spMkLst>
            <pc:docMk/>
            <pc:sldMk cId="2529613665" sldId="271"/>
            <ac:spMk id="6" creationId="{FE8A6A54-74F4-FD2A-A0AD-B751B3882028}"/>
          </ac:spMkLst>
        </pc:spChg>
        <pc:picChg chg="add del mod">
          <ac:chgData name="Roman Reichert" userId="c7d3593ab0cfbd37" providerId="LiveId" clId="{6694988B-E384-453F-9CC3-5C3FB7245AE5}" dt="2023-06-08T08:29:14.461" v="7306" actId="478"/>
          <ac:picMkLst>
            <pc:docMk/>
            <pc:sldMk cId="2529613665" sldId="271"/>
            <ac:picMk id="3" creationId="{3362A67D-8493-29E4-1BED-6AEA08E7FEE3}"/>
          </ac:picMkLst>
        </pc:picChg>
      </pc:sldChg>
      <pc:sldChg chg="add del">
        <pc:chgData name="Roman Reichert" userId="c7d3593ab0cfbd37" providerId="LiveId" clId="{6694988B-E384-453F-9CC3-5C3FB7245AE5}" dt="2023-06-08T08:31:35.043" v="7408" actId="2696"/>
        <pc:sldMkLst>
          <pc:docMk/>
          <pc:sldMk cId="4232704028" sldId="272"/>
        </pc:sldMkLst>
      </pc:sldChg>
      <pc:sldChg chg="addSp delSp modSp add mod">
        <pc:chgData name="Roman Reichert" userId="c7d3593ab0cfbd37" providerId="LiveId" clId="{6694988B-E384-453F-9CC3-5C3FB7245AE5}" dt="2023-06-08T09:02:16.506" v="7484" actId="1076"/>
        <pc:sldMkLst>
          <pc:docMk/>
          <pc:sldMk cId="2216442601" sldId="273"/>
        </pc:sldMkLst>
        <pc:spChg chg="mod">
          <ac:chgData name="Roman Reichert" userId="c7d3593ab0cfbd37" providerId="LiveId" clId="{6694988B-E384-453F-9CC3-5C3FB7245AE5}" dt="2023-06-08T08:07:18.308" v="6571" actId="20577"/>
          <ac:spMkLst>
            <pc:docMk/>
            <pc:sldMk cId="2216442601" sldId="273"/>
            <ac:spMk id="6" creationId="{FE8A6A54-74F4-FD2A-A0AD-B751B3882028}"/>
          </ac:spMkLst>
        </pc:spChg>
        <pc:picChg chg="del mod">
          <ac:chgData name="Roman Reichert" userId="c7d3593ab0cfbd37" providerId="LiveId" clId="{6694988B-E384-453F-9CC3-5C3FB7245AE5}" dt="2023-06-08T08:07:29.162" v="6572" actId="21"/>
          <ac:picMkLst>
            <pc:docMk/>
            <pc:sldMk cId="2216442601" sldId="273"/>
            <ac:picMk id="5" creationId="{100CCB71-6766-EACB-E5F8-AAC58F61F060}"/>
          </ac:picMkLst>
        </pc:picChg>
        <pc:picChg chg="add del mod">
          <ac:chgData name="Roman Reichert" userId="c7d3593ab0cfbd37" providerId="LiveId" clId="{6694988B-E384-453F-9CC3-5C3FB7245AE5}" dt="2023-06-08T09:01:51.717" v="7477" actId="478"/>
          <ac:picMkLst>
            <pc:docMk/>
            <pc:sldMk cId="2216442601" sldId="273"/>
            <ac:picMk id="7" creationId="{9B95F3B7-5D85-D983-C050-84132A960B06}"/>
          </ac:picMkLst>
        </pc:picChg>
        <pc:picChg chg="add mod">
          <ac:chgData name="Roman Reichert" userId="c7d3593ab0cfbd37" providerId="LiveId" clId="{6694988B-E384-453F-9CC3-5C3FB7245AE5}" dt="2023-06-08T09:02:16.506" v="7484" actId="1076"/>
          <ac:picMkLst>
            <pc:docMk/>
            <pc:sldMk cId="2216442601" sldId="273"/>
            <ac:picMk id="9" creationId="{8286E086-D3E7-667C-49D3-900E38772BBA}"/>
          </ac:picMkLst>
        </pc:picChg>
      </pc:sldChg>
    </pc:docChg>
  </pc:docChgLst>
  <pc:docChgLst>
    <pc:chgData name="Roman Reichert" userId="c7d3593ab0cfbd37" providerId="LiveId" clId="{3EA89816-5E82-49A1-BCF3-F422955E4D12}"/>
    <pc:docChg chg="undo custSel addSld delSld modSld modMainMaster">
      <pc:chgData name="Roman Reichert" userId="c7d3593ab0cfbd37" providerId="LiveId" clId="{3EA89816-5E82-49A1-BCF3-F422955E4D12}" dt="2023-05-16T09:27:09.458" v="938" actId="20577"/>
      <pc:docMkLst>
        <pc:docMk/>
      </pc:docMkLst>
      <pc:sldChg chg="modSp del">
        <pc:chgData name="Roman Reichert" userId="c7d3593ab0cfbd37" providerId="LiveId" clId="{3EA89816-5E82-49A1-BCF3-F422955E4D12}" dt="2023-05-16T08:50:38.206" v="9" actId="2696"/>
        <pc:sldMkLst>
          <pc:docMk/>
          <pc:sldMk cId="178085850" sldId="256"/>
        </pc:sldMkLst>
        <pc:spChg chg="mod">
          <ac:chgData name="Roman Reichert" userId="c7d3593ab0cfbd37" providerId="LiveId" clId="{3EA89816-5E82-49A1-BCF3-F422955E4D12}" dt="2023-05-16T08:49:37.919" v="1"/>
          <ac:spMkLst>
            <pc:docMk/>
            <pc:sldMk cId="178085850" sldId="256"/>
            <ac:spMk id="2" creationId="{74E94F94-BEEC-E97B-C509-8518C1323ED8}"/>
          </ac:spMkLst>
        </pc:spChg>
        <pc:spChg chg="mod">
          <ac:chgData name="Roman Reichert" userId="c7d3593ab0cfbd37" providerId="LiveId" clId="{3EA89816-5E82-49A1-BCF3-F422955E4D12}" dt="2023-05-16T08:49:37.919" v="1"/>
          <ac:spMkLst>
            <pc:docMk/>
            <pc:sldMk cId="178085850" sldId="256"/>
            <ac:spMk id="3" creationId="{14EF5355-9A14-C974-ACA4-FE9CA48D6768}"/>
          </ac:spMkLst>
        </pc:spChg>
      </pc:sldChg>
      <pc:sldChg chg="addSp delSp modSp mod chgLayout">
        <pc:chgData name="Roman Reichert" userId="c7d3593ab0cfbd37" providerId="LiveId" clId="{3EA89816-5E82-49A1-BCF3-F422955E4D12}" dt="2023-05-16T09:18:50.961" v="724" actId="20577"/>
        <pc:sldMkLst>
          <pc:docMk/>
          <pc:sldMk cId="928205508" sldId="257"/>
        </pc:sldMkLst>
        <pc:spChg chg="del mod">
          <ac:chgData name="Roman Reichert" userId="c7d3593ab0cfbd37" providerId="LiveId" clId="{3EA89816-5E82-49A1-BCF3-F422955E4D12}" dt="2023-05-16T08:52:09.902" v="56" actId="700"/>
          <ac:spMkLst>
            <pc:docMk/>
            <pc:sldMk cId="928205508" sldId="257"/>
            <ac:spMk id="3" creationId="{2BC2A8CD-A9A1-0A11-D33A-B6464C52D260}"/>
          </ac:spMkLst>
        </pc:spChg>
        <pc:spChg chg="add mod ord">
          <ac:chgData name="Roman Reichert" userId="c7d3593ab0cfbd37" providerId="LiveId" clId="{3EA89816-5E82-49A1-BCF3-F422955E4D12}" dt="2023-05-16T09:00:46.662" v="326" actId="113"/>
          <ac:spMkLst>
            <pc:docMk/>
            <pc:sldMk cId="928205508" sldId="257"/>
            <ac:spMk id="5" creationId="{5D83E2E0-B09F-6BD2-9F26-560C36BB7065}"/>
          </ac:spMkLst>
        </pc:spChg>
        <pc:spChg chg="add del mod ord">
          <ac:chgData name="Roman Reichert" userId="c7d3593ab0cfbd37" providerId="LiveId" clId="{3EA89816-5E82-49A1-BCF3-F422955E4D12}" dt="2023-05-16T09:18:50.961" v="724" actId="20577"/>
          <ac:spMkLst>
            <pc:docMk/>
            <pc:sldMk cId="928205508" sldId="257"/>
            <ac:spMk id="6" creationId="{FE8A6A54-74F4-FD2A-A0AD-B751B3882028}"/>
          </ac:spMkLst>
        </pc:spChg>
        <pc:spChg chg="add del mod">
          <ac:chgData name="Roman Reichert" userId="c7d3593ab0cfbd37" providerId="LiveId" clId="{3EA89816-5E82-49A1-BCF3-F422955E4D12}" dt="2023-05-16T08:56:07.995" v="132"/>
          <ac:spMkLst>
            <pc:docMk/>
            <pc:sldMk cId="928205508" sldId="257"/>
            <ac:spMk id="7" creationId="{09F25874-5D40-8BB7-ACEE-9412F6C6C6B3}"/>
          </ac:spMkLst>
        </pc:spChg>
        <pc:picChg chg="mod">
          <ac:chgData name="Roman Reichert" userId="c7d3593ab0cfbd37" providerId="LiveId" clId="{3EA89816-5E82-49A1-BCF3-F422955E4D12}" dt="2023-05-16T08:49:58.522" v="5" actId="1076"/>
          <ac:picMkLst>
            <pc:docMk/>
            <pc:sldMk cId="928205508" sldId="257"/>
            <ac:picMk id="4" creationId="{CDF194FE-AB9C-E085-2AFC-A67D9D555961}"/>
          </ac:picMkLst>
        </pc:picChg>
        <pc:picChg chg="add mod">
          <ac:chgData name="Roman Reichert" userId="c7d3593ab0cfbd37" providerId="LiveId" clId="{3EA89816-5E82-49A1-BCF3-F422955E4D12}" dt="2023-05-16T09:13:12.714" v="631" actId="1076"/>
          <ac:picMkLst>
            <pc:docMk/>
            <pc:sldMk cId="928205508" sldId="257"/>
            <ac:picMk id="8" creationId="{00560B2E-2F89-DE12-055B-F404A8983990}"/>
          </ac:picMkLst>
        </pc:picChg>
        <pc:picChg chg="add mod">
          <ac:chgData name="Roman Reichert" userId="c7d3593ab0cfbd37" providerId="LiveId" clId="{3EA89816-5E82-49A1-BCF3-F422955E4D12}" dt="2023-05-16T09:13:17.283" v="632"/>
          <ac:picMkLst>
            <pc:docMk/>
            <pc:sldMk cId="928205508" sldId="257"/>
            <ac:picMk id="9" creationId="{CEEA988E-9BAD-252C-B52F-F97CAC5BE658}"/>
          </ac:picMkLst>
        </pc:picChg>
      </pc:sldChg>
      <pc:sldChg chg="delSp modSp add mod">
        <pc:chgData name="Roman Reichert" userId="c7d3593ab0cfbd37" providerId="LiveId" clId="{3EA89816-5E82-49A1-BCF3-F422955E4D12}" dt="2023-05-16T09:27:09.458" v="938" actId="20577"/>
        <pc:sldMkLst>
          <pc:docMk/>
          <pc:sldMk cId="1726988284" sldId="258"/>
        </pc:sldMkLst>
        <pc:spChg chg="mod">
          <ac:chgData name="Roman Reichert" userId="c7d3593ab0cfbd37" providerId="LiveId" clId="{3EA89816-5E82-49A1-BCF3-F422955E4D12}" dt="2023-05-16T09:27:09.458" v="938" actId="20577"/>
          <ac:spMkLst>
            <pc:docMk/>
            <pc:sldMk cId="1726988284" sldId="258"/>
            <ac:spMk id="6" creationId="{FE8A6A54-74F4-FD2A-A0AD-B751B3882028}"/>
          </ac:spMkLst>
        </pc:spChg>
        <pc:picChg chg="del">
          <ac:chgData name="Roman Reichert" userId="c7d3593ab0cfbd37" providerId="LiveId" clId="{3EA89816-5E82-49A1-BCF3-F422955E4D12}" dt="2023-05-16T09:14:59.567" v="642" actId="478"/>
          <ac:picMkLst>
            <pc:docMk/>
            <pc:sldMk cId="1726988284" sldId="258"/>
            <ac:picMk id="8" creationId="{00560B2E-2F89-DE12-055B-F404A8983990}"/>
          </ac:picMkLst>
        </pc:picChg>
        <pc:picChg chg="del">
          <ac:chgData name="Roman Reichert" userId="c7d3593ab0cfbd37" providerId="LiveId" clId="{3EA89816-5E82-49A1-BCF3-F422955E4D12}" dt="2023-05-16T09:15:00.415" v="643" actId="478"/>
          <ac:picMkLst>
            <pc:docMk/>
            <pc:sldMk cId="1726988284" sldId="258"/>
            <ac:picMk id="9" creationId="{CEEA988E-9BAD-252C-B52F-F97CAC5BE658}"/>
          </ac:picMkLst>
        </pc:picChg>
      </pc:sldChg>
      <pc:sldChg chg="delSp modSp add del mod">
        <pc:chgData name="Roman Reichert" userId="c7d3593ab0cfbd37" providerId="LiveId" clId="{3EA89816-5E82-49A1-BCF3-F422955E4D12}" dt="2023-05-16T09:14:55.352" v="640" actId="2696"/>
        <pc:sldMkLst>
          <pc:docMk/>
          <pc:sldMk cId="3434593604" sldId="258"/>
        </pc:sldMkLst>
        <pc:spChg chg="mod">
          <ac:chgData name="Roman Reichert" userId="c7d3593ab0cfbd37" providerId="LiveId" clId="{3EA89816-5E82-49A1-BCF3-F422955E4D12}" dt="2023-05-16T09:14:44.523" v="639" actId="20577"/>
          <ac:spMkLst>
            <pc:docMk/>
            <pc:sldMk cId="3434593604" sldId="258"/>
            <ac:spMk id="6" creationId="{FE8A6A54-74F4-FD2A-A0AD-B751B3882028}"/>
          </ac:spMkLst>
        </pc:spChg>
        <pc:picChg chg="del">
          <ac:chgData name="Roman Reichert" userId="c7d3593ab0cfbd37" providerId="LiveId" clId="{3EA89816-5E82-49A1-BCF3-F422955E4D12}" dt="2023-05-16T09:14:37.151" v="637" actId="478"/>
          <ac:picMkLst>
            <pc:docMk/>
            <pc:sldMk cId="3434593604" sldId="258"/>
            <ac:picMk id="8" creationId="{00560B2E-2F89-DE12-055B-F404A8983990}"/>
          </ac:picMkLst>
        </pc:picChg>
        <pc:picChg chg="del">
          <ac:chgData name="Roman Reichert" userId="c7d3593ab0cfbd37" providerId="LiveId" clId="{3EA89816-5E82-49A1-BCF3-F422955E4D12}" dt="2023-05-16T09:14:37.952" v="638" actId="478"/>
          <ac:picMkLst>
            <pc:docMk/>
            <pc:sldMk cId="3434593604" sldId="258"/>
            <ac:picMk id="9" creationId="{CEEA988E-9BAD-252C-B52F-F97CAC5BE658}"/>
          </ac:picMkLst>
        </pc:picChg>
      </pc:sldChg>
      <pc:sldMasterChg chg="modSp modSldLayout">
        <pc:chgData name="Roman Reichert" userId="c7d3593ab0cfbd37" providerId="LiveId" clId="{3EA89816-5E82-49A1-BCF3-F422955E4D12}" dt="2023-05-16T08:49:36.067" v="0"/>
        <pc:sldMasterMkLst>
          <pc:docMk/>
          <pc:sldMasterMk cId="3472749346" sldId="2147483648"/>
        </pc:sldMasterMkLst>
        <pc:spChg chg="mod">
          <ac:chgData name="Roman Reichert" userId="c7d3593ab0cfbd37" providerId="LiveId" clId="{3EA89816-5E82-49A1-BCF3-F422955E4D12}" dt="2023-05-16T08:49:36.067" v="0"/>
          <ac:spMkLst>
            <pc:docMk/>
            <pc:sldMasterMk cId="3472749346" sldId="2147483648"/>
            <ac:spMk id="2" creationId="{4CE8D116-D912-BAAC-565B-3CF670F0AFFE}"/>
          </ac:spMkLst>
        </pc:spChg>
        <pc:spChg chg="mod">
          <ac:chgData name="Roman Reichert" userId="c7d3593ab0cfbd37" providerId="LiveId" clId="{3EA89816-5E82-49A1-BCF3-F422955E4D12}" dt="2023-05-16T08:49:36.067" v="0"/>
          <ac:spMkLst>
            <pc:docMk/>
            <pc:sldMasterMk cId="3472749346" sldId="2147483648"/>
            <ac:spMk id="3" creationId="{8680C58E-6A4C-FF98-A9F0-7AED5D27D824}"/>
          </ac:spMkLst>
        </pc:spChg>
        <pc:spChg chg="mod">
          <ac:chgData name="Roman Reichert" userId="c7d3593ab0cfbd37" providerId="LiveId" clId="{3EA89816-5E82-49A1-BCF3-F422955E4D12}" dt="2023-05-16T08:49:36.067" v="0"/>
          <ac:spMkLst>
            <pc:docMk/>
            <pc:sldMasterMk cId="3472749346" sldId="2147483648"/>
            <ac:spMk id="4" creationId="{251FA0E1-DC09-5AC4-D63B-EE2003A58376}"/>
          </ac:spMkLst>
        </pc:spChg>
        <pc:spChg chg="mod">
          <ac:chgData name="Roman Reichert" userId="c7d3593ab0cfbd37" providerId="LiveId" clId="{3EA89816-5E82-49A1-BCF3-F422955E4D12}" dt="2023-05-16T08:49:36.067" v="0"/>
          <ac:spMkLst>
            <pc:docMk/>
            <pc:sldMasterMk cId="3472749346" sldId="2147483648"/>
            <ac:spMk id="5" creationId="{9D8F38C2-76B0-EEA0-ACE8-69269A6AE249}"/>
          </ac:spMkLst>
        </pc:spChg>
        <pc:spChg chg="mod">
          <ac:chgData name="Roman Reichert" userId="c7d3593ab0cfbd37" providerId="LiveId" clId="{3EA89816-5E82-49A1-BCF3-F422955E4D12}" dt="2023-05-16T08:49:36.067" v="0"/>
          <ac:spMkLst>
            <pc:docMk/>
            <pc:sldMasterMk cId="3472749346" sldId="2147483648"/>
            <ac:spMk id="6" creationId="{C9B0427D-FC75-A4DB-452F-E47BF583B055}"/>
          </ac:spMkLst>
        </pc:spChg>
        <pc:sldLayoutChg chg="modSp">
          <pc:chgData name="Roman Reichert" userId="c7d3593ab0cfbd37" providerId="LiveId" clId="{3EA89816-5E82-49A1-BCF3-F422955E4D12}" dt="2023-05-16T08:49:36.067" v="0"/>
          <pc:sldLayoutMkLst>
            <pc:docMk/>
            <pc:sldMasterMk cId="3472749346" sldId="2147483648"/>
            <pc:sldLayoutMk cId="561927143" sldId="2147483649"/>
          </pc:sldLayoutMkLst>
          <pc:spChg chg="mod">
            <ac:chgData name="Roman Reichert" userId="c7d3593ab0cfbd37" providerId="LiveId" clId="{3EA89816-5E82-49A1-BCF3-F422955E4D12}" dt="2023-05-16T08:49:36.067" v="0"/>
            <ac:spMkLst>
              <pc:docMk/>
              <pc:sldMasterMk cId="3472749346" sldId="2147483648"/>
              <pc:sldLayoutMk cId="561927143" sldId="2147483649"/>
              <ac:spMk id="2" creationId="{C410B950-5DE5-1B4C-2A82-7C29EC24A364}"/>
            </ac:spMkLst>
          </pc:spChg>
          <pc:spChg chg="mod">
            <ac:chgData name="Roman Reichert" userId="c7d3593ab0cfbd37" providerId="LiveId" clId="{3EA89816-5E82-49A1-BCF3-F422955E4D12}" dt="2023-05-16T08:49:36.067" v="0"/>
            <ac:spMkLst>
              <pc:docMk/>
              <pc:sldMasterMk cId="3472749346" sldId="2147483648"/>
              <pc:sldLayoutMk cId="561927143" sldId="2147483649"/>
              <ac:spMk id="3" creationId="{57B72A08-1322-6372-992F-3CCB918D7966}"/>
            </ac:spMkLst>
          </pc:spChg>
        </pc:sldLayoutChg>
        <pc:sldLayoutChg chg="modSp">
          <pc:chgData name="Roman Reichert" userId="c7d3593ab0cfbd37" providerId="LiveId" clId="{3EA89816-5E82-49A1-BCF3-F422955E4D12}" dt="2023-05-16T08:49:36.067" v="0"/>
          <pc:sldLayoutMkLst>
            <pc:docMk/>
            <pc:sldMasterMk cId="3472749346" sldId="2147483648"/>
            <pc:sldLayoutMk cId="1082777910" sldId="2147483651"/>
          </pc:sldLayoutMkLst>
          <pc:spChg chg="mod">
            <ac:chgData name="Roman Reichert" userId="c7d3593ab0cfbd37" providerId="LiveId" clId="{3EA89816-5E82-49A1-BCF3-F422955E4D12}" dt="2023-05-16T08:49:36.067" v="0"/>
            <ac:spMkLst>
              <pc:docMk/>
              <pc:sldMasterMk cId="3472749346" sldId="2147483648"/>
              <pc:sldLayoutMk cId="1082777910" sldId="2147483651"/>
              <ac:spMk id="2" creationId="{502360BD-7AFC-E7D0-4FFB-48C849F99D26}"/>
            </ac:spMkLst>
          </pc:spChg>
          <pc:spChg chg="mod">
            <ac:chgData name="Roman Reichert" userId="c7d3593ab0cfbd37" providerId="LiveId" clId="{3EA89816-5E82-49A1-BCF3-F422955E4D12}" dt="2023-05-16T08:49:36.067" v="0"/>
            <ac:spMkLst>
              <pc:docMk/>
              <pc:sldMasterMk cId="3472749346" sldId="2147483648"/>
              <pc:sldLayoutMk cId="1082777910" sldId="2147483651"/>
              <ac:spMk id="3" creationId="{77CD964B-EB71-1BB5-5830-CF1A4A9374B8}"/>
            </ac:spMkLst>
          </pc:spChg>
        </pc:sldLayoutChg>
        <pc:sldLayoutChg chg="modSp">
          <pc:chgData name="Roman Reichert" userId="c7d3593ab0cfbd37" providerId="LiveId" clId="{3EA89816-5E82-49A1-BCF3-F422955E4D12}" dt="2023-05-16T08:49:36.067" v="0"/>
          <pc:sldLayoutMkLst>
            <pc:docMk/>
            <pc:sldMasterMk cId="3472749346" sldId="2147483648"/>
            <pc:sldLayoutMk cId="3502274269" sldId="2147483652"/>
          </pc:sldLayoutMkLst>
          <pc:spChg chg="mod">
            <ac:chgData name="Roman Reichert" userId="c7d3593ab0cfbd37" providerId="LiveId" clId="{3EA89816-5E82-49A1-BCF3-F422955E4D12}" dt="2023-05-16T08:49:36.067" v="0"/>
            <ac:spMkLst>
              <pc:docMk/>
              <pc:sldMasterMk cId="3472749346" sldId="2147483648"/>
              <pc:sldLayoutMk cId="3502274269" sldId="2147483652"/>
              <ac:spMk id="3" creationId="{166B4533-DBDC-7712-FFBC-60AB5BE83F60}"/>
            </ac:spMkLst>
          </pc:spChg>
          <pc:spChg chg="mod">
            <ac:chgData name="Roman Reichert" userId="c7d3593ab0cfbd37" providerId="LiveId" clId="{3EA89816-5E82-49A1-BCF3-F422955E4D12}" dt="2023-05-16T08:49:36.067" v="0"/>
            <ac:spMkLst>
              <pc:docMk/>
              <pc:sldMasterMk cId="3472749346" sldId="2147483648"/>
              <pc:sldLayoutMk cId="3502274269" sldId="2147483652"/>
              <ac:spMk id="4" creationId="{12C296D0-A344-8FA8-2513-BFD823CD688E}"/>
            </ac:spMkLst>
          </pc:spChg>
        </pc:sldLayoutChg>
        <pc:sldLayoutChg chg="modSp">
          <pc:chgData name="Roman Reichert" userId="c7d3593ab0cfbd37" providerId="LiveId" clId="{3EA89816-5E82-49A1-BCF3-F422955E4D12}" dt="2023-05-16T08:49:36.067" v="0"/>
          <pc:sldLayoutMkLst>
            <pc:docMk/>
            <pc:sldMasterMk cId="3472749346" sldId="2147483648"/>
            <pc:sldLayoutMk cId="2632825376" sldId="2147483653"/>
          </pc:sldLayoutMkLst>
          <pc:spChg chg="mod">
            <ac:chgData name="Roman Reichert" userId="c7d3593ab0cfbd37" providerId="LiveId" clId="{3EA89816-5E82-49A1-BCF3-F422955E4D12}" dt="2023-05-16T08:49:36.067" v="0"/>
            <ac:spMkLst>
              <pc:docMk/>
              <pc:sldMasterMk cId="3472749346" sldId="2147483648"/>
              <pc:sldLayoutMk cId="2632825376" sldId="2147483653"/>
              <ac:spMk id="2" creationId="{80D00424-D4FD-E2B2-C1BB-575F34C7D936}"/>
            </ac:spMkLst>
          </pc:spChg>
          <pc:spChg chg="mod">
            <ac:chgData name="Roman Reichert" userId="c7d3593ab0cfbd37" providerId="LiveId" clId="{3EA89816-5E82-49A1-BCF3-F422955E4D12}" dt="2023-05-16T08:49:36.067" v="0"/>
            <ac:spMkLst>
              <pc:docMk/>
              <pc:sldMasterMk cId="3472749346" sldId="2147483648"/>
              <pc:sldLayoutMk cId="2632825376" sldId="2147483653"/>
              <ac:spMk id="3" creationId="{C6A2BC94-2D6B-E1F8-3AF4-BCD1BFD9A2C4}"/>
            </ac:spMkLst>
          </pc:spChg>
          <pc:spChg chg="mod">
            <ac:chgData name="Roman Reichert" userId="c7d3593ab0cfbd37" providerId="LiveId" clId="{3EA89816-5E82-49A1-BCF3-F422955E4D12}" dt="2023-05-16T08:49:36.067" v="0"/>
            <ac:spMkLst>
              <pc:docMk/>
              <pc:sldMasterMk cId="3472749346" sldId="2147483648"/>
              <pc:sldLayoutMk cId="2632825376" sldId="2147483653"/>
              <ac:spMk id="4" creationId="{29EB950F-5B48-EE7B-BCE9-989AFC514E2A}"/>
            </ac:spMkLst>
          </pc:spChg>
          <pc:spChg chg="mod">
            <ac:chgData name="Roman Reichert" userId="c7d3593ab0cfbd37" providerId="LiveId" clId="{3EA89816-5E82-49A1-BCF3-F422955E4D12}" dt="2023-05-16T08:49:36.067" v="0"/>
            <ac:spMkLst>
              <pc:docMk/>
              <pc:sldMasterMk cId="3472749346" sldId="2147483648"/>
              <pc:sldLayoutMk cId="2632825376" sldId="2147483653"/>
              <ac:spMk id="5" creationId="{CC8F31AC-6C30-4960-C6AD-4A5422021CCD}"/>
            </ac:spMkLst>
          </pc:spChg>
          <pc:spChg chg="mod">
            <ac:chgData name="Roman Reichert" userId="c7d3593ab0cfbd37" providerId="LiveId" clId="{3EA89816-5E82-49A1-BCF3-F422955E4D12}" dt="2023-05-16T08:49:36.067" v="0"/>
            <ac:spMkLst>
              <pc:docMk/>
              <pc:sldMasterMk cId="3472749346" sldId="2147483648"/>
              <pc:sldLayoutMk cId="2632825376" sldId="2147483653"/>
              <ac:spMk id="6" creationId="{7DC3C150-A227-4EA9-AD4B-6C37319FA1D6}"/>
            </ac:spMkLst>
          </pc:spChg>
        </pc:sldLayoutChg>
        <pc:sldLayoutChg chg="modSp">
          <pc:chgData name="Roman Reichert" userId="c7d3593ab0cfbd37" providerId="LiveId" clId="{3EA89816-5E82-49A1-BCF3-F422955E4D12}" dt="2023-05-16T08:49:36.067" v="0"/>
          <pc:sldLayoutMkLst>
            <pc:docMk/>
            <pc:sldMasterMk cId="3472749346" sldId="2147483648"/>
            <pc:sldLayoutMk cId="2171661213" sldId="2147483656"/>
          </pc:sldLayoutMkLst>
          <pc:spChg chg="mod">
            <ac:chgData name="Roman Reichert" userId="c7d3593ab0cfbd37" providerId="LiveId" clId="{3EA89816-5E82-49A1-BCF3-F422955E4D12}" dt="2023-05-16T08:49:36.067" v="0"/>
            <ac:spMkLst>
              <pc:docMk/>
              <pc:sldMasterMk cId="3472749346" sldId="2147483648"/>
              <pc:sldLayoutMk cId="2171661213" sldId="2147483656"/>
              <ac:spMk id="2" creationId="{8B7E0281-3733-C48D-A4F5-242A6E53982F}"/>
            </ac:spMkLst>
          </pc:spChg>
          <pc:spChg chg="mod">
            <ac:chgData name="Roman Reichert" userId="c7d3593ab0cfbd37" providerId="LiveId" clId="{3EA89816-5E82-49A1-BCF3-F422955E4D12}" dt="2023-05-16T08:49:36.067" v="0"/>
            <ac:spMkLst>
              <pc:docMk/>
              <pc:sldMasterMk cId="3472749346" sldId="2147483648"/>
              <pc:sldLayoutMk cId="2171661213" sldId="2147483656"/>
              <ac:spMk id="3" creationId="{541D97EC-6B59-41FF-228C-4A0B53A27169}"/>
            </ac:spMkLst>
          </pc:spChg>
          <pc:spChg chg="mod">
            <ac:chgData name="Roman Reichert" userId="c7d3593ab0cfbd37" providerId="LiveId" clId="{3EA89816-5E82-49A1-BCF3-F422955E4D12}" dt="2023-05-16T08:49:36.067" v="0"/>
            <ac:spMkLst>
              <pc:docMk/>
              <pc:sldMasterMk cId="3472749346" sldId="2147483648"/>
              <pc:sldLayoutMk cId="2171661213" sldId="2147483656"/>
              <ac:spMk id="4" creationId="{4102652D-2195-4B7E-4EDD-8E65D16E0985}"/>
            </ac:spMkLst>
          </pc:spChg>
        </pc:sldLayoutChg>
        <pc:sldLayoutChg chg="modSp">
          <pc:chgData name="Roman Reichert" userId="c7d3593ab0cfbd37" providerId="LiveId" clId="{3EA89816-5E82-49A1-BCF3-F422955E4D12}" dt="2023-05-16T08:49:36.067" v="0"/>
          <pc:sldLayoutMkLst>
            <pc:docMk/>
            <pc:sldMasterMk cId="3472749346" sldId="2147483648"/>
            <pc:sldLayoutMk cId="429403513" sldId="2147483657"/>
          </pc:sldLayoutMkLst>
          <pc:spChg chg="mod">
            <ac:chgData name="Roman Reichert" userId="c7d3593ab0cfbd37" providerId="LiveId" clId="{3EA89816-5E82-49A1-BCF3-F422955E4D12}" dt="2023-05-16T08:49:36.067" v="0"/>
            <ac:spMkLst>
              <pc:docMk/>
              <pc:sldMasterMk cId="3472749346" sldId="2147483648"/>
              <pc:sldLayoutMk cId="429403513" sldId="2147483657"/>
              <ac:spMk id="2" creationId="{4DBC9C1B-67A6-4EB0-4DA5-73C522B24DA4}"/>
            </ac:spMkLst>
          </pc:spChg>
          <pc:spChg chg="mod">
            <ac:chgData name="Roman Reichert" userId="c7d3593ab0cfbd37" providerId="LiveId" clId="{3EA89816-5E82-49A1-BCF3-F422955E4D12}" dt="2023-05-16T08:49:36.067" v="0"/>
            <ac:spMkLst>
              <pc:docMk/>
              <pc:sldMasterMk cId="3472749346" sldId="2147483648"/>
              <pc:sldLayoutMk cId="429403513" sldId="2147483657"/>
              <ac:spMk id="3" creationId="{8A62D0F5-2A1E-9CC7-96FC-FE44A93DE99E}"/>
            </ac:spMkLst>
          </pc:spChg>
          <pc:spChg chg="mod">
            <ac:chgData name="Roman Reichert" userId="c7d3593ab0cfbd37" providerId="LiveId" clId="{3EA89816-5E82-49A1-BCF3-F422955E4D12}" dt="2023-05-16T08:49:36.067" v="0"/>
            <ac:spMkLst>
              <pc:docMk/>
              <pc:sldMasterMk cId="3472749346" sldId="2147483648"/>
              <pc:sldLayoutMk cId="429403513" sldId="2147483657"/>
              <ac:spMk id="4" creationId="{EFE318AD-BB37-F5CB-8DC3-D5FDA2990E15}"/>
            </ac:spMkLst>
          </pc:spChg>
        </pc:sldLayoutChg>
        <pc:sldLayoutChg chg="modSp">
          <pc:chgData name="Roman Reichert" userId="c7d3593ab0cfbd37" providerId="LiveId" clId="{3EA89816-5E82-49A1-BCF3-F422955E4D12}" dt="2023-05-16T08:49:36.067" v="0"/>
          <pc:sldLayoutMkLst>
            <pc:docMk/>
            <pc:sldMasterMk cId="3472749346" sldId="2147483648"/>
            <pc:sldLayoutMk cId="3640848221" sldId="2147483659"/>
          </pc:sldLayoutMkLst>
          <pc:spChg chg="mod">
            <ac:chgData name="Roman Reichert" userId="c7d3593ab0cfbd37" providerId="LiveId" clId="{3EA89816-5E82-49A1-BCF3-F422955E4D12}" dt="2023-05-16T08:49:36.067" v="0"/>
            <ac:spMkLst>
              <pc:docMk/>
              <pc:sldMasterMk cId="3472749346" sldId="2147483648"/>
              <pc:sldLayoutMk cId="3640848221" sldId="2147483659"/>
              <ac:spMk id="2" creationId="{1D76FD7A-6E2A-3F0D-0423-4797B778D7BB}"/>
            </ac:spMkLst>
          </pc:spChg>
          <pc:spChg chg="mod">
            <ac:chgData name="Roman Reichert" userId="c7d3593ab0cfbd37" providerId="LiveId" clId="{3EA89816-5E82-49A1-BCF3-F422955E4D12}" dt="2023-05-16T08:49:36.067" v="0"/>
            <ac:spMkLst>
              <pc:docMk/>
              <pc:sldMasterMk cId="3472749346" sldId="2147483648"/>
              <pc:sldLayoutMk cId="3640848221" sldId="2147483659"/>
              <ac:spMk id="3" creationId="{57F84C2E-513A-968F-B2BD-5DAD61C6E5DF}"/>
            </ac:spMkLst>
          </pc:spChg>
        </pc:sldLayoutChg>
      </pc:sldMasterChg>
      <pc:sldMasterChg chg="modSp modSldLayout">
        <pc:chgData name="Roman Reichert" userId="c7d3593ab0cfbd37" providerId="LiveId" clId="{3EA89816-5E82-49A1-BCF3-F422955E4D12}" dt="2023-05-16T08:49:37.919" v="1"/>
        <pc:sldMasterMkLst>
          <pc:docMk/>
          <pc:sldMasterMk cId="2764054960" sldId="2147483660"/>
        </pc:sldMasterMkLst>
        <pc:spChg chg="mod">
          <ac:chgData name="Roman Reichert" userId="c7d3593ab0cfbd37" providerId="LiveId" clId="{3EA89816-5E82-49A1-BCF3-F422955E4D12}" dt="2023-05-16T08:49:37.919" v="1"/>
          <ac:spMkLst>
            <pc:docMk/>
            <pc:sldMasterMk cId="2764054960" sldId="2147483660"/>
            <ac:spMk id="2" creationId="{00000000-0000-0000-0000-000000000000}"/>
          </ac:spMkLst>
        </pc:spChg>
        <pc:spChg chg="mod">
          <ac:chgData name="Roman Reichert" userId="c7d3593ab0cfbd37" providerId="LiveId" clId="{3EA89816-5E82-49A1-BCF3-F422955E4D12}" dt="2023-05-16T08:49:37.919" v="1"/>
          <ac:spMkLst>
            <pc:docMk/>
            <pc:sldMasterMk cId="2764054960" sldId="2147483660"/>
            <ac:spMk id="3" creationId="{00000000-0000-0000-0000-000000000000}"/>
          </ac:spMkLst>
        </pc:spChg>
        <pc:spChg chg="mod">
          <ac:chgData name="Roman Reichert" userId="c7d3593ab0cfbd37" providerId="LiveId" clId="{3EA89816-5E82-49A1-BCF3-F422955E4D12}" dt="2023-05-16T08:49:37.919" v="1"/>
          <ac:spMkLst>
            <pc:docMk/>
            <pc:sldMasterMk cId="2764054960" sldId="2147483660"/>
            <ac:spMk id="4" creationId="{00000000-0000-0000-0000-000000000000}"/>
          </ac:spMkLst>
        </pc:spChg>
        <pc:spChg chg="mod">
          <ac:chgData name="Roman Reichert" userId="c7d3593ab0cfbd37" providerId="LiveId" clId="{3EA89816-5E82-49A1-BCF3-F422955E4D12}" dt="2023-05-16T08:49:37.919" v="1"/>
          <ac:spMkLst>
            <pc:docMk/>
            <pc:sldMasterMk cId="2764054960" sldId="2147483660"/>
            <ac:spMk id="5" creationId="{00000000-0000-0000-0000-000000000000}"/>
          </ac:spMkLst>
        </pc:spChg>
        <pc:spChg chg="mod">
          <ac:chgData name="Roman Reichert" userId="c7d3593ab0cfbd37" providerId="LiveId" clId="{3EA89816-5E82-49A1-BCF3-F422955E4D12}" dt="2023-05-16T08:49:37.919" v="1"/>
          <ac:spMkLst>
            <pc:docMk/>
            <pc:sldMasterMk cId="2764054960" sldId="2147483660"/>
            <ac:spMk id="6" creationId="{00000000-0000-0000-0000-000000000000}"/>
          </ac:spMkLst>
        </pc:spChg>
        <pc:sldLayoutChg chg="modSp">
          <pc:chgData name="Roman Reichert" userId="c7d3593ab0cfbd37" providerId="LiveId" clId="{3EA89816-5E82-49A1-BCF3-F422955E4D12}" dt="2023-05-16T08:49:37.919" v="1"/>
          <pc:sldLayoutMkLst>
            <pc:docMk/>
            <pc:sldMasterMk cId="2764054960" sldId="2147483660"/>
            <pc:sldLayoutMk cId="2208053425" sldId="2147483661"/>
          </pc:sldLayoutMkLst>
          <pc:spChg chg="mod">
            <ac:chgData name="Roman Reichert" userId="c7d3593ab0cfbd37" providerId="LiveId" clId="{3EA89816-5E82-49A1-BCF3-F422955E4D12}" dt="2023-05-16T08:49:37.919" v="1"/>
            <ac:spMkLst>
              <pc:docMk/>
              <pc:sldMasterMk cId="2764054960" sldId="2147483660"/>
              <pc:sldLayoutMk cId="2208053425" sldId="2147483661"/>
              <ac:spMk id="2" creationId="{00000000-0000-0000-0000-000000000000}"/>
            </ac:spMkLst>
          </pc:spChg>
          <pc:spChg chg="mod">
            <ac:chgData name="Roman Reichert" userId="c7d3593ab0cfbd37" providerId="LiveId" clId="{3EA89816-5E82-49A1-BCF3-F422955E4D12}" dt="2023-05-16T08:49:37.919" v="1"/>
            <ac:spMkLst>
              <pc:docMk/>
              <pc:sldMasterMk cId="2764054960" sldId="2147483660"/>
              <pc:sldLayoutMk cId="2208053425" sldId="2147483661"/>
              <ac:spMk id="3" creationId="{00000000-0000-0000-0000-000000000000}"/>
            </ac:spMkLst>
          </pc:spChg>
        </pc:sldLayoutChg>
        <pc:sldLayoutChg chg="modSp">
          <pc:chgData name="Roman Reichert" userId="c7d3593ab0cfbd37" providerId="LiveId" clId="{3EA89816-5E82-49A1-BCF3-F422955E4D12}" dt="2023-05-16T08:49:37.919" v="1"/>
          <pc:sldLayoutMkLst>
            <pc:docMk/>
            <pc:sldMasterMk cId="2764054960" sldId="2147483660"/>
            <pc:sldLayoutMk cId="790786630" sldId="2147483663"/>
          </pc:sldLayoutMkLst>
          <pc:spChg chg="mod">
            <ac:chgData name="Roman Reichert" userId="c7d3593ab0cfbd37" providerId="LiveId" clId="{3EA89816-5E82-49A1-BCF3-F422955E4D12}" dt="2023-05-16T08:49:37.919" v="1"/>
            <ac:spMkLst>
              <pc:docMk/>
              <pc:sldMasterMk cId="2764054960" sldId="2147483660"/>
              <pc:sldLayoutMk cId="790786630" sldId="2147483663"/>
              <ac:spMk id="2" creationId="{00000000-0000-0000-0000-000000000000}"/>
            </ac:spMkLst>
          </pc:spChg>
          <pc:spChg chg="mod">
            <ac:chgData name="Roman Reichert" userId="c7d3593ab0cfbd37" providerId="LiveId" clId="{3EA89816-5E82-49A1-BCF3-F422955E4D12}" dt="2023-05-16T08:49:37.919" v="1"/>
            <ac:spMkLst>
              <pc:docMk/>
              <pc:sldMasterMk cId="2764054960" sldId="2147483660"/>
              <pc:sldLayoutMk cId="790786630" sldId="2147483663"/>
              <ac:spMk id="3" creationId="{00000000-0000-0000-0000-000000000000}"/>
            </ac:spMkLst>
          </pc:spChg>
        </pc:sldLayoutChg>
        <pc:sldLayoutChg chg="modSp">
          <pc:chgData name="Roman Reichert" userId="c7d3593ab0cfbd37" providerId="LiveId" clId="{3EA89816-5E82-49A1-BCF3-F422955E4D12}" dt="2023-05-16T08:49:37.919" v="1"/>
          <pc:sldLayoutMkLst>
            <pc:docMk/>
            <pc:sldMasterMk cId="2764054960" sldId="2147483660"/>
            <pc:sldLayoutMk cId="632334287" sldId="2147483664"/>
          </pc:sldLayoutMkLst>
          <pc:spChg chg="mod">
            <ac:chgData name="Roman Reichert" userId="c7d3593ab0cfbd37" providerId="LiveId" clId="{3EA89816-5E82-49A1-BCF3-F422955E4D12}" dt="2023-05-16T08:49:37.919" v="1"/>
            <ac:spMkLst>
              <pc:docMk/>
              <pc:sldMasterMk cId="2764054960" sldId="2147483660"/>
              <pc:sldLayoutMk cId="632334287" sldId="2147483664"/>
              <ac:spMk id="3" creationId="{00000000-0000-0000-0000-000000000000}"/>
            </ac:spMkLst>
          </pc:spChg>
          <pc:spChg chg="mod">
            <ac:chgData name="Roman Reichert" userId="c7d3593ab0cfbd37" providerId="LiveId" clId="{3EA89816-5E82-49A1-BCF3-F422955E4D12}" dt="2023-05-16T08:49:37.919" v="1"/>
            <ac:spMkLst>
              <pc:docMk/>
              <pc:sldMasterMk cId="2764054960" sldId="2147483660"/>
              <pc:sldLayoutMk cId="632334287" sldId="2147483664"/>
              <ac:spMk id="4" creationId="{00000000-0000-0000-0000-000000000000}"/>
            </ac:spMkLst>
          </pc:spChg>
        </pc:sldLayoutChg>
        <pc:sldLayoutChg chg="modSp">
          <pc:chgData name="Roman Reichert" userId="c7d3593ab0cfbd37" providerId="LiveId" clId="{3EA89816-5E82-49A1-BCF3-F422955E4D12}" dt="2023-05-16T08:49:37.919" v="1"/>
          <pc:sldLayoutMkLst>
            <pc:docMk/>
            <pc:sldMasterMk cId="2764054960" sldId="2147483660"/>
            <pc:sldLayoutMk cId="1007820030" sldId="2147483665"/>
          </pc:sldLayoutMkLst>
          <pc:spChg chg="mod">
            <ac:chgData name="Roman Reichert" userId="c7d3593ab0cfbd37" providerId="LiveId" clId="{3EA89816-5E82-49A1-BCF3-F422955E4D12}" dt="2023-05-16T08:49:37.919" v="1"/>
            <ac:spMkLst>
              <pc:docMk/>
              <pc:sldMasterMk cId="2764054960" sldId="2147483660"/>
              <pc:sldLayoutMk cId="1007820030" sldId="2147483665"/>
              <ac:spMk id="2" creationId="{00000000-0000-0000-0000-000000000000}"/>
            </ac:spMkLst>
          </pc:spChg>
          <pc:spChg chg="mod">
            <ac:chgData name="Roman Reichert" userId="c7d3593ab0cfbd37" providerId="LiveId" clId="{3EA89816-5E82-49A1-BCF3-F422955E4D12}" dt="2023-05-16T08:49:37.919" v="1"/>
            <ac:spMkLst>
              <pc:docMk/>
              <pc:sldMasterMk cId="2764054960" sldId="2147483660"/>
              <pc:sldLayoutMk cId="1007820030" sldId="2147483665"/>
              <ac:spMk id="3" creationId="{00000000-0000-0000-0000-000000000000}"/>
            </ac:spMkLst>
          </pc:spChg>
          <pc:spChg chg="mod">
            <ac:chgData name="Roman Reichert" userId="c7d3593ab0cfbd37" providerId="LiveId" clId="{3EA89816-5E82-49A1-BCF3-F422955E4D12}" dt="2023-05-16T08:49:37.919" v="1"/>
            <ac:spMkLst>
              <pc:docMk/>
              <pc:sldMasterMk cId="2764054960" sldId="2147483660"/>
              <pc:sldLayoutMk cId="1007820030" sldId="2147483665"/>
              <ac:spMk id="4" creationId="{00000000-0000-0000-0000-000000000000}"/>
            </ac:spMkLst>
          </pc:spChg>
          <pc:spChg chg="mod">
            <ac:chgData name="Roman Reichert" userId="c7d3593ab0cfbd37" providerId="LiveId" clId="{3EA89816-5E82-49A1-BCF3-F422955E4D12}" dt="2023-05-16T08:49:37.919" v="1"/>
            <ac:spMkLst>
              <pc:docMk/>
              <pc:sldMasterMk cId="2764054960" sldId="2147483660"/>
              <pc:sldLayoutMk cId="1007820030" sldId="2147483665"/>
              <ac:spMk id="5" creationId="{00000000-0000-0000-0000-000000000000}"/>
            </ac:spMkLst>
          </pc:spChg>
          <pc:spChg chg="mod">
            <ac:chgData name="Roman Reichert" userId="c7d3593ab0cfbd37" providerId="LiveId" clId="{3EA89816-5E82-49A1-BCF3-F422955E4D12}" dt="2023-05-16T08:49:37.919" v="1"/>
            <ac:spMkLst>
              <pc:docMk/>
              <pc:sldMasterMk cId="2764054960" sldId="2147483660"/>
              <pc:sldLayoutMk cId="1007820030" sldId="2147483665"/>
              <ac:spMk id="6" creationId="{00000000-0000-0000-0000-000000000000}"/>
            </ac:spMkLst>
          </pc:spChg>
        </pc:sldLayoutChg>
        <pc:sldLayoutChg chg="modSp">
          <pc:chgData name="Roman Reichert" userId="c7d3593ab0cfbd37" providerId="LiveId" clId="{3EA89816-5E82-49A1-BCF3-F422955E4D12}" dt="2023-05-16T08:49:37.919" v="1"/>
          <pc:sldLayoutMkLst>
            <pc:docMk/>
            <pc:sldMasterMk cId="2764054960" sldId="2147483660"/>
            <pc:sldLayoutMk cId="526178903" sldId="2147483668"/>
          </pc:sldLayoutMkLst>
          <pc:spChg chg="mod">
            <ac:chgData name="Roman Reichert" userId="c7d3593ab0cfbd37" providerId="LiveId" clId="{3EA89816-5E82-49A1-BCF3-F422955E4D12}" dt="2023-05-16T08:49:37.919" v="1"/>
            <ac:spMkLst>
              <pc:docMk/>
              <pc:sldMasterMk cId="2764054960" sldId="2147483660"/>
              <pc:sldLayoutMk cId="526178903" sldId="2147483668"/>
              <ac:spMk id="2" creationId="{00000000-0000-0000-0000-000000000000}"/>
            </ac:spMkLst>
          </pc:spChg>
          <pc:spChg chg="mod">
            <ac:chgData name="Roman Reichert" userId="c7d3593ab0cfbd37" providerId="LiveId" clId="{3EA89816-5E82-49A1-BCF3-F422955E4D12}" dt="2023-05-16T08:49:37.919" v="1"/>
            <ac:spMkLst>
              <pc:docMk/>
              <pc:sldMasterMk cId="2764054960" sldId="2147483660"/>
              <pc:sldLayoutMk cId="526178903" sldId="2147483668"/>
              <ac:spMk id="3" creationId="{00000000-0000-0000-0000-000000000000}"/>
            </ac:spMkLst>
          </pc:spChg>
          <pc:spChg chg="mod">
            <ac:chgData name="Roman Reichert" userId="c7d3593ab0cfbd37" providerId="LiveId" clId="{3EA89816-5E82-49A1-BCF3-F422955E4D12}" dt="2023-05-16T08:49:37.919" v="1"/>
            <ac:spMkLst>
              <pc:docMk/>
              <pc:sldMasterMk cId="2764054960" sldId="2147483660"/>
              <pc:sldLayoutMk cId="526178903" sldId="2147483668"/>
              <ac:spMk id="4" creationId="{00000000-0000-0000-0000-000000000000}"/>
            </ac:spMkLst>
          </pc:spChg>
        </pc:sldLayoutChg>
        <pc:sldLayoutChg chg="modSp">
          <pc:chgData name="Roman Reichert" userId="c7d3593ab0cfbd37" providerId="LiveId" clId="{3EA89816-5E82-49A1-BCF3-F422955E4D12}" dt="2023-05-16T08:49:37.919" v="1"/>
          <pc:sldLayoutMkLst>
            <pc:docMk/>
            <pc:sldMasterMk cId="2764054960" sldId="2147483660"/>
            <pc:sldLayoutMk cId="1875755953" sldId="2147483669"/>
          </pc:sldLayoutMkLst>
          <pc:spChg chg="mod">
            <ac:chgData name="Roman Reichert" userId="c7d3593ab0cfbd37" providerId="LiveId" clId="{3EA89816-5E82-49A1-BCF3-F422955E4D12}" dt="2023-05-16T08:49:37.919" v="1"/>
            <ac:spMkLst>
              <pc:docMk/>
              <pc:sldMasterMk cId="2764054960" sldId="2147483660"/>
              <pc:sldLayoutMk cId="1875755953" sldId="2147483669"/>
              <ac:spMk id="2" creationId="{00000000-0000-0000-0000-000000000000}"/>
            </ac:spMkLst>
          </pc:spChg>
          <pc:spChg chg="mod">
            <ac:chgData name="Roman Reichert" userId="c7d3593ab0cfbd37" providerId="LiveId" clId="{3EA89816-5E82-49A1-BCF3-F422955E4D12}" dt="2023-05-16T08:49:37.919" v="1"/>
            <ac:spMkLst>
              <pc:docMk/>
              <pc:sldMasterMk cId="2764054960" sldId="2147483660"/>
              <pc:sldLayoutMk cId="1875755953" sldId="2147483669"/>
              <ac:spMk id="3" creationId="{00000000-0000-0000-0000-000000000000}"/>
            </ac:spMkLst>
          </pc:spChg>
          <pc:spChg chg="mod">
            <ac:chgData name="Roman Reichert" userId="c7d3593ab0cfbd37" providerId="LiveId" clId="{3EA89816-5E82-49A1-BCF3-F422955E4D12}" dt="2023-05-16T08:49:37.919" v="1"/>
            <ac:spMkLst>
              <pc:docMk/>
              <pc:sldMasterMk cId="2764054960" sldId="2147483660"/>
              <pc:sldLayoutMk cId="1875755953" sldId="2147483669"/>
              <ac:spMk id="4" creationId="{00000000-0000-0000-0000-000000000000}"/>
            </ac:spMkLst>
          </pc:spChg>
        </pc:sldLayoutChg>
        <pc:sldLayoutChg chg="modSp">
          <pc:chgData name="Roman Reichert" userId="c7d3593ab0cfbd37" providerId="LiveId" clId="{3EA89816-5E82-49A1-BCF3-F422955E4D12}" dt="2023-05-16T08:49:37.919" v="1"/>
          <pc:sldLayoutMkLst>
            <pc:docMk/>
            <pc:sldMasterMk cId="2764054960" sldId="2147483660"/>
            <pc:sldLayoutMk cId="2513005289" sldId="2147483671"/>
          </pc:sldLayoutMkLst>
          <pc:spChg chg="mod">
            <ac:chgData name="Roman Reichert" userId="c7d3593ab0cfbd37" providerId="LiveId" clId="{3EA89816-5E82-49A1-BCF3-F422955E4D12}" dt="2023-05-16T08:49:37.919" v="1"/>
            <ac:spMkLst>
              <pc:docMk/>
              <pc:sldMasterMk cId="2764054960" sldId="2147483660"/>
              <pc:sldLayoutMk cId="2513005289" sldId="2147483671"/>
              <ac:spMk id="2" creationId="{00000000-0000-0000-0000-000000000000}"/>
            </ac:spMkLst>
          </pc:spChg>
          <pc:spChg chg="mod">
            <ac:chgData name="Roman Reichert" userId="c7d3593ab0cfbd37" providerId="LiveId" clId="{3EA89816-5E82-49A1-BCF3-F422955E4D12}" dt="2023-05-16T08:49:37.919" v="1"/>
            <ac:spMkLst>
              <pc:docMk/>
              <pc:sldMasterMk cId="2764054960" sldId="2147483660"/>
              <pc:sldLayoutMk cId="2513005289" sldId="2147483671"/>
              <ac:spMk id="3" creationId="{00000000-0000-0000-0000-000000000000}"/>
            </ac:spMkLst>
          </pc:spChg>
        </pc:sldLayoutChg>
      </pc:sldMasterChg>
    </pc:docChg>
  </pc:docChgLst>
  <pc:docChgLst>
    <pc:chgData name="Roman Reichert" userId="c7d3593ab0cfbd37" providerId="LiveId" clId="{EA8C3F26-0C41-4ADC-BACA-DF67F4D12231}"/>
    <pc:docChg chg="undo redo custSel addSld delSld modSld">
      <pc:chgData name="Roman Reichert" userId="c7d3593ab0cfbd37" providerId="LiveId" clId="{EA8C3F26-0C41-4ADC-BACA-DF67F4D12231}" dt="2023-06-08T11:04:46.132" v="3730" actId="1076"/>
      <pc:docMkLst>
        <pc:docMk/>
      </pc:docMkLst>
      <pc:sldChg chg="addSp delSp modSp mod">
        <pc:chgData name="Roman Reichert" userId="c7d3593ab0cfbd37" providerId="LiveId" clId="{EA8C3F26-0C41-4ADC-BACA-DF67F4D12231}" dt="2023-06-08T09:30:17.908" v="44" actId="20577"/>
        <pc:sldMkLst>
          <pc:docMk/>
          <pc:sldMk cId="1876148495" sldId="258"/>
        </pc:sldMkLst>
        <pc:spChg chg="mod">
          <ac:chgData name="Roman Reichert" userId="c7d3593ab0cfbd37" providerId="LiveId" clId="{EA8C3F26-0C41-4ADC-BACA-DF67F4D12231}" dt="2023-06-08T09:30:17.908" v="44" actId="20577"/>
          <ac:spMkLst>
            <pc:docMk/>
            <pc:sldMk cId="1876148495" sldId="258"/>
            <ac:spMk id="2" creationId="{8C845ABB-7C97-A2BA-B225-9EC445E611AF}"/>
          </ac:spMkLst>
        </pc:spChg>
        <pc:spChg chg="add del">
          <ac:chgData name="Roman Reichert" userId="c7d3593ab0cfbd37" providerId="LiveId" clId="{EA8C3F26-0C41-4ADC-BACA-DF67F4D12231}" dt="2023-06-08T09:30:03.235" v="1"/>
          <ac:spMkLst>
            <pc:docMk/>
            <pc:sldMk cId="1876148495" sldId="258"/>
            <ac:spMk id="3" creationId="{9A08A7E8-BD23-2131-4CED-0E0089DF7DBE}"/>
          </ac:spMkLst>
        </pc:spChg>
      </pc:sldChg>
      <pc:sldChg chg="modSp mod">
        <pc:chgData name="Roman Reichert" userId="c7d3593ab0cfbd37" providerId="LiveId" clId="{EA8C3F26-0C41-4ADC-BACA-DF67F4D12231}" dt="2023-06-08T09:34:28.347" v="317" actId="20577"/>
        <pc:sldMkLst>
          <pc:docMk/>
          <pc:sldMk cId="286315218" sldId="259"/>
        </pc:sldMkLst>
        <pc:spChg chg="mod">
          <ac:chgData name="Roman Reichert" userId="c7d3593ab0cfbd37" providerId="LiveId" clId="{EA8C3F26-0C41-4ADC-BACA-DF67F4D12231}" dt="2023-06-08T09:30:36.267" v="62" actId="20577"/>
          <ac:spMkLst>
            <pc:docMk/>
            <pc:sldMk cId="286315218" sldId="259"/>
            <ac:spMk id="2" creationId="{8C845ABB-7C97-A2BA-B225-9EC445E611AF}"/>
          </ac:spMkLst>
        </pc:spChg>
        <pc:spChg chg="mod">
          <ac:chgData name="Roman Reichert" userId="c7d3593ab0cfbd37" providerId="LiveId" clId="{EA8C3F26-0C41-4ADC-BACA-DF67F4D12231}" dt="2023-06-08T09:34:28.347" v="317" actId="20577"/>
          <ac:spMkLst>
            <pc:docMk/>
            <pc:sldMk cId="286315218" sldId="259"/>
            <ac:spMk id="6" creationId="{FE8A6A54-74F4-FD2A-A0AD-B751B3882028}"/>
          </ac:spMkLst>
        </pc:spChg>
      </pc:sldChg>
      <pc:sldChg chg="modSp mod">
        <pc:chgData name="Roman Reichert" userId="c7d3593ab0cfbd37" providerId="LiveId" clId="{EA8C3F26-0C41-4ADC-BACA-DF67F4D12231}" dt="2023-06-08T09:37:18.108" v="484" actId="20577"/>
        <pc:sldMkLst>
          <pc:docMk/>
          <pc:sldMk cId="508679614" sldId="260"/>
        </pc:sldMkLst>
        <pc:spChg chg="mod">
          <ac:chgData name="Roman Reichert" userId="c7d3593ab0cfbd37" providerId="LiveId" clId="{EA8C3F26-0C41-4ADC-BACA-DF67F4D12231}" dt="2023-06-08T09:30:41.121" v="63"/>
          <ac:spMkLst>
            <pc:docMk/>
            <pc:sldMk cId="508679614" sldId="260"/>
            <ac:spMk id="2" creationId="{8C845ABB-7C97-A2BA-B225-9EC445E611AF}"/>
          </ac:spMkLst>
        </pc:spChg>
        <pc:spChg chg="mod">
          <ac:chgData name="Roman Reichert" userId="c7d3593ab0cfbd37" providerId="LiveId" clId="{EA8C3F26-0C41-4ADC-BACA-DF67F4D12231}" dt="2023-06-08T09:37:18.108" v="484" actId="20577"/>
          <ac:spMkLst>
            <pc:docMk/>
            <pc:sldMk cId="508679614" sldId="260"/>
            <ac:spMk id="6" creationId="{FE8A6A54-74F4-FD2A-A0AD-B751B3882028}"/>
          </ac:spMkLst>
        </pc:spChg>
      </pc:sldChg>
      <pc:sldChg chg="modSp mod">
        <pc:chgData name="Roman Reichert" userId="c7d3593ab0cfbd37" providerId="LiveId" clId="{EA8C3F26-0C41-4ADC-BACA-DF67F4D12231}" dt="2023-06-08T09:59:15.685" v="1208" actId="20577"/>
        <pc:sldMkLst>
          <pc:docMk/>
          <pc:sldMk cId="3703439638" sldId="261"/>
        </pc:sldMkLst>
        <pc:spChg chg="mod">
          <ac:chgData name="Roman Reichert" userId="c7d3593ab0cfbd37" providerId="LiveId" clId="{EA8C3F26-0C41-4ADC-BACA-DF67F4D12231}" dt="2023-06-08T09:59:15.685" v="1208" actId="20577"/>
          <ac:spMkLst>
            <pc:docMk/>
            <pc:sldMk cId="3703439638" sldId="261"/>
            <ac:spMk id="6" creationId="{FE8A6A54-74F4-FD2A-A0AD-B751B3882028}"/>
          </ac:spMkLst>
        </pc:spChg>
      </pc:sldChg>
      <pc:sldChg chg="modSp mod">
        <pc:chgData name="Roman Reichert" userId="c7d3593ab0cfbd37" providerId="LiveId" clId="{EA8C3F26-0C41-4ADC-BACA-DF67F4D12231}" dt="2023-06-08T10:19:45.120" v="1533" actId="20577"/>
        <pc:sldMkLst>
          <pc:docMk/>
          <pc:sldMk cId="2051293541" sldId="262"/>
        </pc:sldMkLst>
        <pc:spChg chg="mod">
          <ac:chgData name="Roman Reichert" userId="c7d3593ab0cfbd37" providerId="LiveId" clId="{EA8C3F26-0C41-4ADC-BACA-DF67F4D12231}" dt="2023-06-08T09:31:19.044" v="84" actId="20577"/>
          <ac:spMkLst>
            <pc:docMk/>
            <pc:sldMk cId="2051293541" sldId="262"/>
            <ac:spMk id="2" creationId="{8C845ABB-7C97-A2BA-B225-9EC445E611AF}"/>
          </ac:spMkLst>
        </pc:spChg>
        <pc:spChg chg="mod">
          <ac:chgData name="Roman Reichert" userId="c7d3593ab0cfbd37" providerId="LiveId" clId="{EA8C3F26-0C41-4ADC-BACA-DF67F4D12231}" dt="2023-06-08T10:19:45.120" v="1533" actId="20577"/>
          <ac:spMkLst>
            <pc:docMk/>
            <pc:sldMk cId="2051293541" sldId="262"/>
            <ac:spMk id="6" creationId="{FE8A6A54-74F4-FD2A-A0AD-B751B3882028}"/>
          </ac:spMkLst>
        </pc:spChg>
      </pc:sldChg>
      <pc:sldChg chg="modSp mod">
        <pc:chgData name="Roman Reichert" userId="c7d3593ab0cfbd37" providerId="LiveId" clId="{EA8C3F26-0C41-4ADC-BACA-DF67F4D12231}" dt="2023-06-08T10:16:52.590" v="1426" actId="20577"/>
        <pc:sldMkLst>
          <pc:docMk/>
          <pc:sldMk cId="4201272837" sldId="263"/>
        </pc:sldMkLst>
        <pc:spChg chg="mod">
          <ac:chgData name="Roman Reichert" userId="c7d3593ab0cfbd37" providerId="LiveId" clId="{EA8C3F26-0C41-4ADC-BACA-DF67F4D12231}" dt="2023-06-08T09:31:12.651" v="76" actId="20577"/>
          <ac:spMkLst>
            <pc:docMk/>
            <pc:sldMk cId="4201272837" sldId="263"/>
            <ac:spMk id="2" creationId="{8C845ABB-7C97-A2BA-B225-9EC445E611AF}"/>
          </ac:spMkLst>
        </pc:spChg>
        <pc:spChg chg="mod">
          <ac:chgData name="Roman Reichert" userId="c7d3593ab0cfbd37" providerId="LiveId" clId="{EA8C3F26-0C41-4ADC-BACA-DF67F4D12231}" dt="2023-06-08T10:16:52.590" v="1426" actId="20577"/>
          <ac:spMkLst>
            <pc:docMk/>
            <pc:sldMk cId="4201272837" sldId="263"/>
            <ac:spMk id="6" creationId="{FE8A6A54-74F4-FD2A-A0AD-B751B3882028}"/>
          </ac:spMkLst>
        </pc:spChg>
      </pc:sldChg>
      <pc:sldChg chg="modSp mod">
        <pc:chgData name="Roman Reichert" userId="c7d3593ab0cfbd37" providerId="LiveId" clId="{EA8C3F26-0C41-4ADC-BACA-DF67F4D12231}" dt="2023-06-08T10:38:42.230" v="2243" actId="20577"/>
        <pc:sldMkLst>
          <pc:docMk/>
          <pc:sldMk cId="3819654262" sldId="264"/>
        </pc:sldMkLst>
        <pc:spChg chg="mod">
          <ac:chgData name="Roman Reichert" userId="c7d3593ab0cfbd37" providerId="LiveId" clId="{EA8C3F26-0C41-4ADC-BACA-DF67F4D12231}" dt="2023-06-08T09:31:55.388" v="107"/>
          <ac:spMkLst>
            <pc:docMk/>
            <pc:sldMk cId="3819654262" sldId="264"/>
            <ac:spMk id="2" creationId="{8C845ABB-7C97-A2BA-B225-9EC445E611AF}"/>
          </ac:spMkLst>
        </pc:spChg>
        <pc:spChg chg="mod">
          <ac:chgData name="Roman Reichert" userId="c7d3593ab0cfbd37" providerId="LiveId" clId="{EA8C3F26-0C41-4ADC-BACA-DF67F4D12231}" dt="2023-06-08T10:38:42.230" v="2243" actId="20577"/>
          <ac:spMkLst>
            <pc:docMk/>
            <pc:sldMk cId="3819654262" sldId="264"/>
            <ac:spMk id="6" creationId="{FE8A6A54-74F4-FD2A-A0AD-B751B3882028}"/>
          </ac:spMkLst>
        </pc:spChg>
      </pc:sldChg>
      <pc:sldChg chg="modSp mod">
        <pc:chgData name="Roman Reichert" userId="c7d3593ab0cfbd37" providerId="LiveId" clId="{EA8C3F26-0C41-4ADC-BACA-DF67F4D12231}" dt="2023-06-08T09:39:45.752" v="600" actId="20577"/>
        <pc:sldMkLst>
          <pc:docMk/>
          <pc:sldMk cId="1084597392" sldId="266"/>
        </pc:sldMkLst>
        <pc:spChg chg="mod">
          <ac:chgData name="Roman Reichert" userId="c7d3593ab0cfbd37" providerId="LiveId" clId="{EA8C3F26-0C41-4ADC-BACA-DF67F4D12231}" dt="2023-06-08T09:30:52.187" v="71" actId="20577"/>
          <ac:spMkLst>
            <pc:docMk/>
            <pc:sldMk cId="1084597392" sldId="266"/>
            <ac:spMk id="2" creationId="{8C845ABB-7C97-A2BA-B225-9EC445E611AF}"/>
          </ac:spMkLst>
        </pc:spChg>
        <pc:spChg chg="mod">
          <ac:chgData name="Roman Reichert" userId="c7d3593ab0cfbd37" providerId="LiveId" clId="{EA8C3F26-0C41-4ADC-BACA-DF67F4D12231}" dt="2023-06-08T09:39:45.752" v="600" actId="20577"/>
          <ac:spMkLst>
            <pc:docMk/>
            <pc:sldMk cId="1084597392" sldId="266"/>
            <ac:spMk id="6" creationId="{FE8A6A54-74F4-FD2A-A0AD-B751B3882028}"/>
          </ac:spMkLst>
        </pc:spChg>
      </pc:sldChg>
      <pc:sldChg chg="addSp modSp mod">
        <pc:chgData name="Roman Reichert" userId="c7d3593ab0cfbd37" providerId="LiveId" clId="{EA8C3F26-0C41-4ADC-BACA-DF67F4D12231}" dt="2023-06-08T11:04:46.132" v="3730" actId="1076"/>
        <pc:sldMkLst>
          <pc:docMk/>
          <pc:sldMk cId="436006083" sldId="267"/>
        </pc:sldMkLst>
        <pc:spChg chg="mod">
          <ac:chgData name="Roman Reichert" userId="c7d3593ab0cfbd37" providerId="LiveId" clId="{EA8C3F26-0C41-4ADC-BACA-DF67F4D12231}" dt="2023-06-08T09:31:27.134" v="96" actId="20577"/>
          <ac:spMkLst>
            <pc:docMk/>
            <pc:sldMk cId="436006083" sldId="267"/>
            <ac:spMk id="2" creationId="{8C845ABB-7C97-A2BA-B225-9EC445E611AF}"/>
          </ac:spMkLst>
        </pc:spChg>
        <pc:spChg chg="mod">
          <ac:chgData name="Roman Reichert" userId="c7d3593ab0cfbd37" providerId="LiveId" clId="{EA8C3F26-0C41-4ADC-BACA-DF67F4D12231}" dt="2023-06-08T11:04:05.475" v="3723" actId="20577"/>
          <ac:spMkLst>
            <pc:docMk/>
            <pc:sldMk cId="436006083" sldId="267"/>
            <ac:spMk id="6" creationId="{FE8A6A54-74F4-FD2A-A0AD-B751B3882028}"/>
          </ac:spMkLst>
        </pc:spChg>
        <pc:picChg chg="add mod">
          <ac:chgData name="Roman Reichert" userId="c7d3593ab0cfbd37" providerId="LiveId" clId="{EA8C3F26-0C41-4ADC-BACA-DF67F4D12231}" dt="2023-06-08T11:04:46.132" v="3730" actId="1076"/>
          <ac:picMkLst>
            <pc:docMk/>
            <pc:sldMk cId="436006083" sldId="267"/>
            <ac:picMk id="5" creationId="{C2F5B2E4-F388-3C05-4313-2B525B218557}"/>
          </ac:picMkLst>
        </pc:picChg>
      </pc:sldChg>
      <pc:sldChg chg="modSp mod">
        <pc:chgData name="Roman Reichert" userId="c7d3593ab0cfbd37" providerId="LiveId" clId="{EA8C3F26-0C41-4ADC-BACA-DF67F4D12231}" dt="2023-06-08T10:30:29.646" v="1899" actId="20577"/>
        <pc:sldMkLst>
          <pc:docMk/>
          <pc:sldMk cId="229241623" sldId="268"/>
        </pc:sldMkLst>
        <pc:spChg chg="mod">
          <ac:chgData name="Roman Reichert" userId="c7d3593ab0cfbd37" providerId="LiveId" clId="{EA8C3F26-0C41-4ADC-BACA-DF67F4D12231}" dt="2023-06-08T09:31:40.523" v="106" actId="20577"/>
          <ac:spMkLst>
            <pc:docMk/>
            <pc:sldMk cId="229241623" sldId="268"/>
            <ac:spMk id="2" creationId="{8C845ABB-7C97-A2BA-B225-9EC445E611AF}"/>
          </ac:spMkLst>
        </pc:spChg>
        <pc:spChg chg="mod">
          <ac:chgData name="Roman Reichert" userId="c7d3593ab0cfbd37" providerId="LiveId" clId="{EA8C3F26-0C41-4ADC-BACA-DF67F4D12231}" dt="2023-06-08T10:30:29.646" v="1899" actId="20577"/>
          <ac:spMkLst>
            <pc:docMk/>
            <pc:sldMk cId="229241623" sldId="268"/>
            <ac:spMk id="6" creationId="{FE8A6A54-74F4-FD2A-A0AD-B751B3882028}"/>
          </ac:spMkLst>
        </pc:spChg>
      </pc:sldChg>
      <pc:sldChg chg="modSp mod">
        <pc:chgData name="Roman Reichert" userId="c7d3593ab0cfbd37" providerId="LiveId" clId="{EA8C3F26-0C41-4ADC-BACA-DF67F4D12231}" dt="2023-06-08T10:46:23.667" v="2800" actId="20577"/>
        <pc:sldMkLst>
          <pc:docMk/>
          <pc:sldMk cId="4196970516" sldId="269"/>
        </pc:sldMkLst>
        <pc:spChg chg="mod">
          <ac:chgData name="Roman Reichert" userId="c7d3593ab0cfbd37" providerId="LiveId" clId="{EA8C3F26-0C41-4ADC-BACA-DF67F4D12231}" dt="2023-06-08T09:32:16.604" v="123" actId="20577"/>
          <ac:spMkLst>
            <pc:docMk/>
            <pc:sldMk cId="4196970516" sldId="269"/>
            <ac:spMk id="2" creationId="{8C845ABB-7C97-A2BA-B225-9EC445E611AF}"/>
          </ac:spMkLst>
        </pc:spChg>
        <pc:spChg chg="mod">
          <ac:chgData name="Roman Reichert" userId="c7d3593ab0cfbd37" providerId="LiveId" clId="{EA8C3F26-0C41-4ADC-BACA-DF67F4D12231}" dt="2023-06-08T10:46:23.667" v="2800" actId="20577"/>
          <ac:spMkLst>
            <pc:docMk/>
            <pc:sldMk cId="4196970516" sldId="269"/>
            <ac:spMk id="6" creationId="{FE8A6A54-74F4-FD2A-A0AD-B751B3882028}"/>
          </ac:spMkLst>
        </pc:spChg>
      </pc:sldChg>
      <pc:sldChg chg="modSp mod">
        <pc:chgData name="Roman Reichert" userId="c7d3593ab0cfbd37" providerId="LiveId" clId="{EA8C3F26-0C41-4ADC-BACA-DF67F4D12231}" dt="2023-06-08T10:54:50.196" v="3236" actId="20577"/>
        <pc:sldMkLst>
          <pc:docMk/>
          <pc:sldMk cId="2747639463" sldId="270"/>
        </pc:sldMkLst>
        <pc:spChg chg="mod">
          <ac:chgData name="Roman Reichert" userId="c7d3593ab0cfbd37" providerId="LiveId" clId="{EA8C3F26-0C41-4ADC-BACA-DF67F4D12231}" dt="2023-06-08T09:32:23.555" v="124"/>
          <ac:spMkLst>
            <pc:docMk/>
            <pc:sldMk cId="2747639463" sldId="270"/>
            <ac:spMk id="2" creationId="{8C845ABB-7C97-A2BA-B225-9EC445E611AF}"/>
          </ac:spMkLst>
        </pc:spChg>
        <pc:spChg chg="mod">
          <ac:chgData name="Roman Reichert" userId="c7d3593ab0cfbd37" providerId="LiveId" clId="{EA8C3F26-0C41-4ADC-BACA-DF67F4D12231}" dt="2023-06-08T10:54:50.196" v="3236" actId="20577"/>
          <ac:spMkLst>
            <pc:docMk/>
            <pc:sldMk cId="2747639463" sldId="270"/>
            <ac:spMk id="6" creationId="{FE8A6A54-74F4-FD2A-A0AD-B751B3882028}"/>
          </ac:spMkLst>
        </pc:spChg>
      </pc:sldChg>
      <pc:sldChg chg="modSp mod">
        <pc:chgData name="Roman Reichert" userId="c7d3593ab0cfbd37" providerId="LiveId" clId="{EA8C3F26-0C41-4ADC-BACA-DF67F4D12231}" dt="2023-06-08T11:04:18.389" v="3725" actId="20577"/>
        <pc:sldMkLst>
          <pc:docMk/>
          <pc:sldMk cId="2529613665" sldId="271"/>
        </pc:sldMkLst>
        <pc:spChg chg="mod">
          <ac:chgData name="Roman Reichert" userId="c7d3593ab0cfbd37" providerId="LiveId" clId="{EA8C3F26-0C41-4ADC-BACA-DF67F4D12231}" dt="2023-06-08T09:32:26.340" v="125"/>
          <ac:spMkLst>
            <pc:docMk/>
            <pc:sldMk cId="2529613665" sldId="271"/>
            <ac:spMk id="2" creationId="{8C845ABB-7C97-A2BA-B225-9EC445E611AF}"/>
          </ac:spMkLst>
        </pc:spChg>
        <pc:spChg chg="mod">
          <ac:chgData name="Roman Reichert" userId="c7d3593ab0cfbd37" providerId="LiveId" clId="{EA8C3F26-0C41-4ADC-BACA-DF67F4D12231}" dt="2023-06-08T11:04:18.389" v="3725" actId="20577"/>
          <ac:spMkLst>
            <pc:docMk/>
            <pc:sldMk cId="2529613665" sldId="271"/>
            <ac:spMk id="6" creationId="{FE8A6A54-74F4-FD2A-A0AD-B751B3882028}"/>
          </ac:spMkLst>
        </pc:spChg>
      </pc:sldChg>
      <pc:sldChg chg="del">
        <pc:chgData name="Roman Reichert" userId="c7d3593ab0cfbd37" providerId="LiveId" clId="{EA8C3F26-0C41-4ADC-BACA-DF67F4D12231}" dt="2023-06-08T09:58:46.869" v="1179" actId="2696"/>
        <pc:sldMkLst>
          <pc:docMk/>
          <pc:sldMk cId="2216442601" sldId="273"/>
        </pc:sldMkLst>
      </pc:sldChg>
      <pc:sldChg chg="new del">
        <pc:chgData name="Roman Reichert" userId="c7d3593ab0cfbd37" providerId="LiveId" clId="{EA8C3F26-0C41-4ADC-BACA-DF67F4D12231}" dt="2023-06-08T09:58:43.470" v="1178" actId="2696"/>
        <pc:sldMkLst>
          <pc:docMk/>
          <pc:sldMk cId="2490182339" sldId="274"/>
        </pc:sldMkLst>
      </pc:sldChg>
      <pc:sldChg chg="add">
        <pc:chgData name="Roman Reichert" userId="c7d3593ab0cfbd37" providerId="LiveId" clId="{EA8C3F26-0C41-4ADC-BACA-DF67F4D12231}" dt="2023-06-08T09:58:39.210" v="1177"/>
        <pc:sldMkLst>
          <pc:docMk/>
          <pc:sldMk cId="1516864108" sldId="27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CF34C-4ECA-4355-B7E8-0FFD71238BC5}" type="datetimeFigureOut">
              <a:rPr lang="de-DE" smtClean="0"/>
              <a:t>08.06.2023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A350-0109-4C15-AC28-1B7F842EF8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317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CF34C-4ECA-4355-B7E8-0FFD71238BC5}" type="datetimeFigureOut">
              <a:rPr lang="de-DE" smtClean="0"/>
              <a:t>08.06.2023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A350-0109-4C15-AC28-1B7F842EF8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5487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CF34C-4ECA-4355-B7E8-0FFD71238BC5}" type="datetimeFigureOut">
              <a:rPr lang="de-DE" smtClean="0"/>
              <a:t>08.06.2023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A350-0109-4C15-AC28-1B7F842EF8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3291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CF34C-4ECA-4355-B7E8-0FFD71238BC5}" type="datetimeFigureOut">
              <a:rPr lang="de-DE" smtClean="0"/>
              <a:t>08.06.2023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A350-0109-4C15-AC28-1B7F842EF8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8386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CF34C-4ECA-4355-B7E8-0FFD71238BC5}" type="datetimeFigureOut">
              <a:rPr lang="de-DE" smtClean="0"/>
              <a:t>08.06.2023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A350-0109-4C15-AC28-1B7F842EF8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4680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CF34C-4ECA-4355-B7E8-0FFD71238BC5}" type="datetimeFigureOut">
              <a:rPr lang="de-DE" smtClean="0"/>
              <a:t>08.06.2023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A350-0109-4C15-AC28-1B7F842EF8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3474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CF34C-4ECA-4355-B7E8-0FFD71238BC5}" type="datetimeFigureOut">
              <a:rPr lang="de-DE" smtClean="0"/>
              <a:t>08.06.2023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A350-0109-4C15-AC28-1B7F842EF8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0919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CF34C-4ECA-4355-B7E8-0FFD71238BC5}" type="datetimeFigureOut">
              <a:rPr lang="de-DE" smtClean="0"/>
              <a:t>08.06.2023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A350-0109-4C15-AC28-1B7F842EF8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1424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CF34C-4ECA-4355-B7E8-0FFD71238BC5}" type="datetimeFigureOut">
              <a:rPr lang="de-DE" smtClean="0"/>
              <a:t>08.06.2023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A350-0109-4C15-AC28-1B7F842EF8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1492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CF34C-4ECA-4355-B7E8-0FFD71238BC5}" type="datetimeFigureOut">
              <a:rPr lang="de-DE" smtClean="0"/>
              <a:t>08.06.2023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A350-0109-4C15-AC28-1B7F842EF8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2813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CF34C-4ECA-4355-B7E8-0FFD71238BC5}" type="datetimeFigureOut">
              <a:rPr lang="de-DE" smtClean="0"/>
              <a:t>08.06.2023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AA350-0109-4C15-AC28-1B7F842EF8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736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CF34C-4ECA-4355-B7E8-0FFD71238BC5}" type="datetimeFigureOut">
              <a:rPr lang="de-DE" smtClean="0"/>
              <a:t>08.06.2023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AA350-0109-4C15-AC28-1B7F842EF87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1606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prof-wohlers.de/labor_strukturdynamik/context_videos.php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A95671B-3CC6-4792-9114-B74FAEA22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C845ABB-7C97-A2BA-B225-9EC445E61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184" y="174032"/>
            <a:ext cx="10175631" cy="1111843"/>
          </a:xfrm>
        </p:spPr>
        <p:txBody>
          <a:bodyPr anchor="ctr">
            <a:normAutofit fontScale="90000"/>
          </a:bodyPr>
          <a:lstStyle/>
          <a:p>
            <a:pPr algn="ctr"/>
            <a:br>
              <a:rPr lang="de-DE" sz="3700" b="1" dirty="0"/>
            </a:br>
            <a:br>
              <a:rPr lang="de-DE" sz="3700" b="1" dirty="0"/>
            </a:br>
            <a:r>
              <a:rPr lang="de-DE" sz="3700" b="1" dirty="0" err="1"/>
              <a:t>Instructions</a:t>
            </a:r>
            <a:r>
              <a:rPr lang="de-DE" sz="3700" b="1" dirty="0"/>
              <a:t> </a:t>
            </a:r>
            <a:r>
              <a:rPr lang="de-DE" sz="3700" b="1" dirty="0" err="1"/>
              <a:t>for</a:t>
            </a:r>
            <a:r>
              <a:rPr lang="de-DE" sz="3700" b="1" dirty="0"/>
              <a:t> </a:t>
            </a:r>
            <a:r>
              <a:rPr lang="de-DE" sz="3700" b="1" dirty="0" err="1"/>
              <a:t>structuring</a:t>
            </a:r>
            <a:r>
              <a:rPr lang="de-DE" sz="3700" b="1" dirty="0"/>
              <a:t> </a:t>
            </a:r>
            <a:r>
              <a:rPr lang="de-DE" sz="3700" b="1" dirty="0" err="1"/>
              <a:t>the</a:t>
            </a:r>
            <a:r>
              <a:rPr lang="de-DE" sz="3700" b="1" dirty="0"/>
              <a:t> </a:t>
            </a:r>
            <a:r>
              <a:rPr lang="de-DE" sz="3700" b="1" dirty="0" err="1"/>
              <a:t>projects</a:t>
            </a:r>
            <a:br>
              <a:rPr lang="de-DE" sz="3700" b="1" dirty="0"/>
            </a:br>
            <a:endParaRPr lang="de-DE" sz="3700" b="1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E8A6A54-74F4-FD2A-A0AD-B751B3882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184" y="1459907"/>
            <a:ext cx="10175630" cy="767904"/>
          </a:xfrm>
        </p:spPr>
        <p:txBody>
          <a:bodyPr anchor="ctr">
            <a:normAutofit/>
          </a:bodyPr>
          <a:lstStyle/>
          <a:p>
            <a:pPr algn="ctr"/>
            <a:endParaRPr lang="de-DE" sz="2000" b="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pPr algn="ctr"/>
            <a:endParaRPr lang="de-DE" sz="2000" dirty="0">
              <a:ea typeface="Cambria Math" panose="02040503050406030204" pitchFamily="18" charset="0"/>
            </a:endParaRPr>
          </a:p>
          <a:p>
            <a:pPr algn="ctr"/>
            <a:endParaRPr lang="de-DE" sz="2000" dirty="0"/>
          </a:p>
          <a:p>
            <a:pPr algn="ctr"/>
            <a:endParaRPr lang="de-DE" sz="2000" dirty="0"/>
          </a:p>
          <a:p>
            <a:pPr algn="ctr"/>
            <a:endParaRPr lang="de-DE" sz="2000" dirty="0"/>
          </a:p>
          <a:p>
            <a:pPr algn="ctr"/>
            <a:endParaRPr lang="de-DE" sz="2000" dirty="0"/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CDF194FE-AB9C-E085-2AFC-A67D9D5559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54" y="3474164"/>
            <a:ext cx="10515595" cy="176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148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845ABB-7C97-A2BA-B225-9EC445E61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868" y="850817"/>
            <a:ext cx="8428264" cy="932925"/>
          </a:xfrm>
        </p:spPr>
        <p:txBody>
          <a:bodyPr/>
          <a:lstStyle/>
          <a:p>
            <a:pPr algn="ctr"/>
            <a:r>
              <a:rPr lang="de-DE" b="1" dirty="0"/>
              <a:t>Note </a:t>
            </a:r>
            <a:r>
              <a:rPr lang="de-DE" b="1" dirty="0" err="1"/>
              <a:t>boxes</a:t>
            </a:r>
            <a:endParaRPr lang="de-DE" b="1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E8A6A54-74F4-FD2A-A0AD-B751B3882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3742"/>
            <a:ext cx="10515600" cy="4351338"/>
          </a:xfrm>
        </p:spPr>
        <p:txBody>
          <a:bodyPr>
            <a:normAutofit/>
          </a:bodyPr>
          <a:lstStyle/>
          <a:p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There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are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three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different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note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boxes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available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note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information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on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website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:</a:t>
            </a:r>
          </a:p>
          <a:p>
            <a:pPr marL="457200" lvl="1" indent="0">
              <a:buNone/>
            </a:pPr>
            <a:r>
              <a:rPr lang="de-DE" sz="1800" b="1" dirty="0">
                <a:ea typeface="Cambria Math" panose="02040503050406030204" pitchFamily="18" charset="0"/>
                <a:sym typeface="Wingdings" panose="05000000000000000000" pitchFamily="2" charset="2"/>
              </a:rPr>
              <a:t>Infobox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: This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is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used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for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general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information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about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project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(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project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background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), such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as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authors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,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targets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and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conditions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.</a:t>
            </a:r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CDF194FE-AB9C-E085-2AFC-A67D9D5559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003" y="121754"/>
            <a:ext cx="4361003" cy="729063"/>
          </a:xfrm>
          <a:prstGeom prst="rect">
            <a:avLst/>
          </a:prstGeom>
        </p:spPr>
      </p:pic>
      <p:pic>
        <p:nvPicPr>
          <p:cNvPr id="5" name="Grafik 4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CC8A558F-9BBC-0F64-6141-0763EFC211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10" y="3282512"/>
            <a:ext cx="5284732" cy="301984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065A49FA-9049-7657-0AF8-68E86871F1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1492" y="3282512"/>
            <a:ext cx="5896798" cy="301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41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845ABB-7C97-A2BA-B225-9EC445E61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868" y="850817"/>
            <a:ext cx="8428264" cy="932925"/>
          </a:xfrm>
        </p:spPr>
        <p:txBody>
          <a:bodyPr/>
          <a:lstStyle/>
          <a:p>
            <a:pPr algn="ctr"/>
            <a:r>
              <a:rPr lang="de-DE" b="1" dirty="0"/>
              <a:t>Note </a:t>
            </a:r>
            <a:r>
              <a:rPr lang="de-DE" b="1" dirty="0" err="1"/>
              <a:t>boxes</a:t>
            </a:r>
            <a:endParaRPr lang="de-DE" b="1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E8A6A54-74F4-FD2A-A0AD-B751B3882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3742"/>
            <a:ext cx="10515600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de-DE" sz="1800" b="1" dirty="0" err="1">
                <a:ea typeface="Cambria Math" panose="02040503050406030204" pitchFamily="18" charset="0"/>
                <a:sym typeface="Wingdings" panose="05000000000000000000" pitchFamily="2" charset="2"/>
              </a:rPr>
              <a:t>Hintbox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: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intended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explain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certain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inputs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in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video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so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that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they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can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be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better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understood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and a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learning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effect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also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made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possible. The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following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picture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should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serve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an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example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.</a:t>
            </a:r>
            <a:endParaRPr lang="de-DE" sz="1800" b="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</a:endParaRPr>
          </a:p>
          <a:p>
            <a:endParaRPr lang="de-DE" sz="1800" dirty="0"/>
          </a:p>
          <a:p>
            <a:endParaRPr lang="de-DE" sz="1800" dirty="0"/>
          </a:p>
          <a:p>
            <a:pPr marL="0" indent="0">
              <a:buNone/>
            </a:pPr>
            <a:endParaRPr lang="de-DE" sz="1800" dirty="0"/>
          </a:p>
          <a:p>
            <a:pPr marL="457200" lvl="1" indent="0">
              <a:buNone/>
            </a:pPr>
            <a:endParaRPr lang="de-DE" sz="1800" b="1" dirty="0"/>
          </a:p>
          <a:p>
            <a:pPr marL="457200" lvl="1" indent="0">
              <a:buNone/>
            </a:pPr>
            <a:r>
              <a:rPr lang="de-DE" sz="1800" b="1" dirty="0" err="1"/>
              <a:t>Dangerbox</a:t>
            </a:r>
            <a:r>
              <a:rPr lang="de-DE" sz="1800" dirty="0"/>
              <a:t>: This box </a:t>
            </a:r>
            <a:r>
              <a:rPr lang="de-DE" sz="1800" dirty="0" err="1"/>
              <a:t>should</a:t>
            </a:r>
            <a:r>
              <a:rPr lang="de-DE" sz="1800" dirty="0"/>
              <a:t> </a:t>
            </a:r>
            <a:r>
              <a:rPr lang="de-DE" sz="1800" dirty="0" err="1"/>
              <a:t>be</a:t>
            </a:r>
            <a:r>
              <a:rPr lang="de-DE" sz="1800" dirty="0"/>
              <a:t> </a:t>
            </a:r>
            <a:r>
              <a:rPr lang="de-DE" sz="1800" dirty="0" err="1"/>
              <a:t>used</a:t>
            </a:r>
            <a:r>
              <a:rPr lang="de-DE" sz="1800" dirty="0"/>
              <a:t> at </a:t>
            </a:r>
            <a:r>
              <a:rPr lang="de-DE" sz="1800" dirty="0" err="1"/>
              <a:t>points</a:t>
            </a:r>
            <a:r>
              <a:rPr lang="de-DE" sz="1800" dirty="0"/>
              <a:t> in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project</a:t>
            </a:r>
            <a:r>
              <a:rPr lang="de-DE" sz="1800" dirty="0"/>
              <a:t>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</a:t>
            </a:r>
            <a:r>
              <a:rPr lang="de-DE" sz="1800" dirty="0"/>
              <a:t> </a:t>
            </a:r>
            <a:r>
              <a:rPr lang="de-DE" sz="1800" dirty="0" err="1"/>
              <a:t>increased</a:t>
            </a:r>
            <a:r>
              <a:rPr lang="de-DE" sz="1800" dirty="0"/>
              <a:t> </a:t>
            </a:r>
            <a:r>
              <a:rPr lang="de-DE" sz="1800" dirty="0" err="1"/>
              <a:t>attention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avoid</a:t>
            </a:r>
            <a:r>
              <a:rPr lang="de-DE" sz="1800" dirty="0"/>
              <a:t> </a:t>
            </a:r>
            <a:r>
              <a:rPr lang="de-DE" sz="1800" dirty="0" err="1"/>
              <a:t>mistakes</a:t>
            </a:r>
            <a:r>
              <a:rPr lang="de-DE" sz="1800" dirty="0"/>
              <a:t> </a:t>
            </a:r>
            <a:r>
              <a:rPr lang="de-DE" sz="1800" dirty="0" err="1"/>
              <a:t>or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point</a:t>
            </a:r>
            <a:r>
              <a:rPr lang="de-DE" sz="1800" dirty="0"/>
              <a:t> out </a:t>
            </a:r>
            <a:r>
              <a:rPr lang="de-DE" sz="1800" dirty="0" err="1"/>
              <a:t>important</a:t>
            </a:r>
            <a:r>
              <a:rPr lang="de-DE" sz="1800" dirty="0"/>
              <a:t> </a:t>
            </a:r>
            <a:r>
              <a:rPr lang="de-DE" sz="1800" dirty="0" err="1"/>
              <a:t>information</a:t>
            </a:r>
            <a:r>
              <a:rPr lang="de-DE" sz="1800" dirty="0"/>
              <a:t>. 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The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following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picture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should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serve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an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example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.</a:t>
            </a:r>
            <a:endParaRPr lang="de-DE" sz="1800" b="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de-DE" sz="1800" dirty="0"/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CDF194FE-AB9C-E085-2AFC-A67D9D5559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003" y="121754"/>
            <a:ext cx="4361003" cy="729063"/>
          </a:xfrm>
          <a:prstGeom prst="rect">
            <a:avLst/>
          </a:prstGeom>
        </p:spPr>
      </p:pic>
      <p:pic>
        <p:nvPicPr>
          <p:cNvPr id="5" name="Grafik 4" descr="Ein Bild, das Text, Screenshot, Schrift, Reihe enthält.&#10;&#10;Automatisch generierte Beschreibung">
            <a:extLst>
              <a:ext uri="{FF2B5EF4-FFF2-40B4-BE49-F238E27FC236}">
                <a16:creationId xmlns:a16="http://schemas.microsoft.com/office/drawing/2014/main" id="{3200A000-92C3-AE9C-A843-70D56A0638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206" y="2867639"/>
            <a:ext cx="6363588" cy="943107"/>
          </a:xfrm>
          <a:prstGeom prst="rect">
            <a:avLst/>
          </a:prstGeom>
        </p:spPr>
      </p:pic>
      <p:pic>
        <p:nvPicPr>
          <p:cNvPr id="8" name="Grafik 7" descr="Ein Bild, das Text, Screenshot, Schrift, Rechteck enthält.&#10;&#10;Automatisch generierte Beschreibung">
            <a:extLst>
              <a:ext uri="{FF2B5EF4-FFF2-40B4-BE49-F238E27FC236}">
                <a16:creationId xmlns:a16="http://schemas.microsoft.com/office/drawing/2014/main" id="{ED60B918-239B-80B4-CEB6-4374C2EFF3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206" y="5092655"/>
            <a:ext cx="6363588" cy="91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654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845ABB-7C97-A2BA-B225-9EC445E61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868" y="850817"/>
            <a:ext cx="8428264" cy="932925"/>
          </a:xfrm>
        </p:spPr>
        <p:txBody>
          <a:bodyPr/>
          <a:lstStyle/>
          <a:p>
            <a:pPr algn="ctr"/>
            <a:r>
              <a:rPr lang="de-DE" b="1" dirty="0"/>
              <a:t>Folder </a:t>
            </a:r>
            <a:r>
              <a:rPr lang="de-DE" b="1" dirty="0" err="1"/>
              <a:t>structure</a:t>
            </a:r>
            <a:endParaRPr lang="de-DE" b="1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E8A6A54-74F4-FD2A-A0AD-B751B3882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3742"/>
            <a:ext cx="10515600" cy="4654380"/>
          </a:xfrm>
        </p:spPr>
        <p:txBody>
          <a:bodyPr>
            <a:normAutofit/>
          </a:bodyPr>
          <a:lstStyle/>
          <a:p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The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structure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constructed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in such a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way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that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number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at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beginning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of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name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specifies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order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of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folders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files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. This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allows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user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change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order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individually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and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enables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structure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tailored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project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.</a:t>
            </a:r>
          </a:p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The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picture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shows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first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path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of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project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folder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. This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includes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all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chapters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of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project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,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numbered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in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order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that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will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appear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later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on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website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.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also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contains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short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description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of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project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, an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image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that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should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serve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preview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project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and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title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of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project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.</a:t>
            </a:r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CDF194FE-AB9C-E085-2AFC-A67D9D5559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003" y="121754"/>
            <a:ext cx="4361003" cy="72906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5D8B3386-9860-7062-04C0-3EC768F63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0825" y="2716667"/>
            <a:ext cx="4950350" cy="253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970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845ABB-7C97-A2BA-B225-9EC445E61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868" y="850817"/>
            <a:ext cx="8428264" cy="932925"/>
          </a:xfrm>
        </p:spPr>
        <p:txBody>
          <a:bodyPr/>
          <a:lstStyle/>
          <a:p>
            <a:pPr algn="ctr"/>
            <a:r>
              <a:rPr lang="de-DE" b="1" dirty="0"/>
              <a:t>Folder </a:t>
            </a:r>
            <a:r>
              <a:rPr lang="de-DE" b="1" dirty="0" err="1"/>
              <a:t>structure</a:t>
            </a:r>
            <a:endParaRPr lang="de-DE" b="1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E8A6A54-74F4-FD2A-A0AD-B751B3882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3741"/>
            <a:ext cx="10515600" cy="4886480"/>
          </a:xfrm>
        </p:spPr>
        <p:txBody>
          <a:bodyPr>
            <a:normAutofit/>
          </a:bodyPr>
          <a:lstStyle/>
          <a:p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Each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additional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folder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provided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with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chapter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and a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description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.</a:t>
            </a:r>
          </a:p>
          <a:p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The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names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of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folders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can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be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choosen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freely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,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except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numbering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,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since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you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have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no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influence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on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names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of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chapters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. These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are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assigned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with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chapter.txt.</a:t>
            </a:r>
          </a:p>
          <a:p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A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preview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image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also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created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each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video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in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corresponding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folder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,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can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be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seen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in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image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below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: 02_video_meshing  preview_02_video_meshing</a:t>
            </a:r>
          </a:p>
          <a:p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Each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image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, ZIP-file and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note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box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captioned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with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 Text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Document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file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(.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txt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). </a:t>
            </a:r>
          </a:p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1800" b="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</a:endParaRPr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CDF194FE-AB9C-E085-2AFC-A67D9D5559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003" y="121754"/>
            <a:ext cx="4361003" cy="72906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F397D2E-653D-0139-FF20-321910372E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1188" y="3919148"/>
            <a:ext cx="4449624" cy="2751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639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845ABB-7C97-A2BA-B225-9EC445E61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868" y="850817"/>
            <a:ext cx="8428264" cy="932925"/>
          </a:xfrm>
        </p:spPr>
        <p:txBody>
          <a:bodyPr/>
          <a:lstStyle/>
          <a:p>
            <a:pPr algn="ctr"/>
            <a:r>
              <a:rPr lang="de-DE" b="1" dirty="0"/>
              <a:t>Folder </a:t>
            </a:r>
            <a:r>
              <a:rPr lang="de-DE" b="1" dirty="0" err="1"/>
              <a:t>structure</a:t>
            </a:r>
            <a:endParaRPr lang="de-DE" b="1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E8A6A54-74F4-FD2A-A0AD-B751B3882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3742"/>
            <a:ext cx="10515600" cy="4351338"/>
          </a:xfrm>
        </p:spPr>
        <p:txBody>
          <a:bodyPr>
            <a:normAutofit/>
          </a:bodyPr>
          <a:lstStyle/>
          <a:p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The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previous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image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shows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structure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in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04_acp-pre/04_meshing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folder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of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Composite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Tensile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Test. Here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you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can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see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how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titles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of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images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and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note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boxes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are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created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. The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headings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of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other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files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, sich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Workbench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ZIP-file,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can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be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created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using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this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scheme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in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same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way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.                                        Bsp.: </a:t>
            </a:r>
          </a:p>
          <a:p>
            <a:pPr marL="0" indent="0">
              <a:buNone/>
            </a:pP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	04_workbench  title_04_workbench</a:t>
            </a:r>
          </a:p>
          <a:p>
            <a:pPr marL="0" indent="0">
              <a:buNone/>
            </a:pP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	02_cad_model  title_02_cad_model</a:t>
            </a:r>
          </a:p>
          <a:p>
            <a:pPr marL="0" indent="0">
              <a:buNone/>
            </a:pP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	05_dangerbox  title_05_dangerbox</a:t>
            </a:r>
          </a:p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The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file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used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create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Composite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Tensile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Test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can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be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downloaded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an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aid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in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structuring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project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.</a:t>
            </a:r>
            <a:endParaRPr lang="de-DE" sz="1800" dirty="0">
              <a:ea typeface="Cambria Math" panose="02040503050406030204" pitchFamily="18" charset="0"/>
            </a:endParaRPr>
          </a:p>
          <a:p>
            <a:endParaRPr lang="de-DE" sz="1800" b="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</a:endParaRPr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CDF194FE-AB9C-E085-2AFC-A67D9D5559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003" y="121754"/>
            <a:ext cx="4361003" cy="72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613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845ABB-7C97-A2BA-B225-9EC445E61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868" y="850817"/>
            <a:ext cx="8428264" cy="932925"/>
          </a:xfrm>
        </p:spPr>
        <p:txBody>
          <a:bodyPr/>
          <a:lstStyle/>
          <a:p>
            <a:pPr algn="ctr"/>
            <a:r>
              <a:rPr lang="de-DE" b="1" dirty="0"/>
              <a:t>Background </a:t>
            </a:r>
            <a:r>
              <a:rPr lang="de-DE" b="1" dirty="0" err="1"/>
              <a:t>color</a:t>
            </a:r>
            <a:endParaRPr lang="de-DE" b="1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E8A6A54-74F4-FD2A-A0AD-B751B3882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3742"/>
            <a:ext cx="10515600" cy="4351338"/>
          </a:xfrm>
        </p:spPr>
        <p:txBody>
          <a:bodyPr>
            <a:normAutofit/>
          </a:bodyPr>
          <a:lstStyle/>
          <a:p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In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order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enable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a uniform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display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of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images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and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videos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,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you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should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change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your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background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color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in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ANSYS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environment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b="0" dirty="0" err="1">
                <a:ea typeface="Cambria Math" panose="02040503050406030204" pitchFamily="18" charset="0"/>
                <a:sym typeface="Wingdings" panose="05000000000000000000" pitchFamily="2" charset="2"/>
              </a:rPr>
              <a:t>white</a:t>
            </a:r>
            <a:r>
              <a:rPr lang="de-DE" sz="1800" b="0" dirty="0">
                <a:ea typeface="Cambria Math" panose="02040503050406030204" pitchFamily="18" charset="0"/>
                <a:sym typeface="Wingdings" panose="05000000000000000000" pitchFamily="2" charset="2"/>
              </a:rPr>
              <a:t>.</a:t>
            </a:r>
          </a:p>
          <a:p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do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this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,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go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following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path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in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workbench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: Tools  Options 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Appearance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 Background Color and Background Color 2</a:t>
            </a:r>
            <a:endParaRPr lang="de-DE" sz="1800" b="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</a:endParaRPr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CDF194FE-AB9C-E085-2AFC-A67D9D5559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003" y="121754"/>
            <a:ext cx="4361003" cy="729063"/>
          </a:xfrm>
          <a:prstGeom prst="rect">
            <a:avLst/>
          </a:prstGeom>
        </p:spPr>
      </p:pic>
      <p:pic>
        <p:nvPicPr>
          <p:cNvPr id="8" name="Grafik 7" descr="Ein Bild, das Text, Screenshot, Software, Computersymbol enthält.&#10;&#10;Automatisch generierte Beschreibung">
            <a:extLst>
              <a:ext uri="{FF2B5EF4-FFF2-40B4-BE49-F238E27FC236}">
                <a16:creationId xmlns:a16="http://schemas.microsoft.com/office/drawing/2014/main" id="{049D7C12-562A-F7B6-CDB5-0FF5350B93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893" y="3023328"/>
            <a:ext cx="6600214" cy="371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15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845ABB-7C97-A2BA-B225-9EC445E61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868" y="850817"/>
            <a:ext cx="8428264" cy="932925"/>
          </a:xfrm>
        </p:spPr>
        <p:txBody>
          <a:bodyPr/>
          <a:lstStyle/>
          <a:p>
            <a:pPr algn="ctr"/>
            <a:r>
              <a:rPr lang="de-DE" b="1" dirty="0"/>
              <a:t>Background </a:t>
            </a:r>
            <a:r>
              <a:rPr lang="de-DE" b="1" dirty="0" err="1"/>
              <a:t>color</a:t>
            </a:r>
            <a:endParaRPr lang="de-DE" b="1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E8A6A54-74F4-FD2A-A0AD-B751B3882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3742"/>
            <a:ext cx="10515600" cy="4351338"/>
          </a:xfrm>
        </p:spPr>
        <p:txBody>
          <a:bodyPr>
            <a:normAutofit/>
          </a:bodyPr>
          <a:lstStyle/>
          <a:p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The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background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color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of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ACP (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Pre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)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setup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can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be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changed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white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follows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:</a:t>
            </a:r>
          </a:p>
          <a:p>
            <a:pPr marL="457200" lvl="1" indent="0">
              <a:buNone/>
            </a:pP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do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this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,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go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along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following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path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within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setup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of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ACP (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Pre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): Tools 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Preferences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 Scene  Background Color and Background Color 2</a:t>
            </a:r>
          </a:p>
          <a:p>
            <a:endParaRPr lang="de-DE" sz="1800" b="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1800" b="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b="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</a:endParaRPr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CDF194FE-AB9C-E085-2AFC-A67D9D5559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003" y="121754"/>
            <a:ext cx="4361003" cy="729063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62001AE4-7F0E-A5A8-DF1D-C8C0B1E142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530" y="2963637"/>
            <a:ext cx="8752940" cy="3604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679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845ABB-7C97-A2BA-B225-9EC445E61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868" y="850817"/>
            <a:ext cx="8428264" cy="932925"/>
          </a:xfrm>
        </p:spPr>
        <p:txBody>
          <a:bodyPr/>
          <a:lstStyle/>
          <a:p>
            <a:pPr algn="ctr"/>
            <a:r>
              <a:rPr lang="de-DE" b="1" dirty="0"/>
              <a:t>Pictures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E8A6A54-74F4-FD2A-A0AD-B751B3882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3742"/>
            <a:ext cx="10515600" cy="4351338"/>
          </a:xfrm>
        </p:spPr>
        <p:txBody>
          <a:bodyPr>
            <a:normAutofit/>
          </a:bodyPr>
          <a:lstStyle/>
          <a:p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Use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PNG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file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type.</a:t>
            </a:r>
          </a:p>
          <a:p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All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images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should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have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format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of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16:9.</a:t>
            </a:r>
          </a:p>
          <a:p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You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can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edit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images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in Paint3D,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example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.</a:t>
            </a:r>
          </a:p>
          <a:p>
            <a:endParaRPr lang="de-DE" sz="1800" dirty="0">
              <a:ea typeface="Cambria Math" panose="02040503050406030204" pitchFamily="18" charset="0"/>
            </a:endParaRPr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CDF194FE-AB9C-E085-2AFC-A67D9D5559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003" y="121754"/>
            <a:ext cx="4361003" cy="729063"/>
          </a:xfrm>
          <a:prstGeom prst="rect">
            <a:avLst/>
          </a:prstGeom>
        </p:spPr>
      </p:pic>
      <p:pic>
        <p:nvPicPr>
          <p:cNvPr id="5" name="Grafik 4" descr="Ein Bild, das Screenshot, Computer, Text, Software enthält.&#10;&#10;Automatisch generierte Beschreibung">
            <a:extLst>
              <a:ext uri="{FF2B5EF4-FFF2-40B4-BE49-F238E27FC236}">
                <a16:creationId xmlns:a16="http://schemas.microsoft.com/office/drawing/2014/main" id="{3EA203D1-EEF5-BC96-5DC9-313F2457BD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783" y="2988128"/>
            <a:ext cx="7746433" cy="374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597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845ABB-7C97-A2BA-B225-9EC445E61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868" y="850817"/>
            <a:ext cx="8428264" cy="932925"/>
          </a:xfrm>
        </p:spPr>
        <p:txBody>
          <a:bodyPr/>
          <a:lstStyle/>
          <a:p>
            <a:pPr algn="ctr"/>
            <a:r>
              <a:rPr lang="de-DE" b="1" dirty="0"/>
              <a:t>Videos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E8A6A54-74F4-FD2A-A0AD-B751B3882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3742"/>
            <a:ext cx="10515600" cy="4351338"/>
          </a:xfrm>
        </p:spPr>
        <p:txBody>
          <a:bodyPr>
            <a:normAutofit/>
          </a:bodyPr>
          <a:lstStyle/>
          <a:p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Use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MP4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file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type.</a:t>
            </a:r>
          </a:p>
          <a:p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You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can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use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OBS Studio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record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videos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.</a:t>
            </a:r>
          </a:p>
          <a:p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On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website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: prof-wohlers.de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go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along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following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path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: Lehre  Labor für Strukturdynamik  CONTEXT VIDEOS,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watch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instructions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editing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videos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with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Adobe Premiere Rush.                                           Link: 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  <a:hlinkClick r:id="rId2"/>
              </a:rPr>
              <a:t>https://prof-wohlers.de/labor_strukturdynamik/context_videos.php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</a:p>
          <a:p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You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can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take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slides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preview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of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videos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from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corresponding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template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and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edit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them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.</a:t>
            </a:r>
          </a:p>
          <a:p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save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this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slide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,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go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: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file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 save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 Name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image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and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select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PNG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file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type Select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storage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location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 save  just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this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>
                <a:ea typeface="Cambria Math" panose="02040503050406030204" pitchFamily="18" charset="0"/>
                <a:sym typeface="Wingdings" panose="05000000000000000000" pitchFamily="2" charset="2"/>
              </a:rPr>
              <a:t>one</a:t>
            </a:r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You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can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see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an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example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of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this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on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next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side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.</a:t>
            </a:r>
          </a:p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b="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</a:endParaRPr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CDF194FE-AB9C-E085-2AFC-A67D9D5559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003" y="121754"/>
            <a:ext cx="4361003" cy="72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439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845ABB-7C97-A2BA-B225-9EC445E61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868" y="850817"/>
            <a:ext cx="8428264" cy="932925"/>
          </a:xfrm>
        </p:spPr>
        <p:txBody>
          <a:bodyPr/>
          <a:lstStyle/>
          <a:p>
            <a:pPr algn="ctr"/>
            <a:r>
              <a:rPr lang="de-DE" b="1" dirty="0"/>
              <a:t>Videos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E8A6A54-74F4-FD2A-A0AD-B751B3882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3742"/>
            <a:ext cx="10515600" cy="4351338"/>
          </a:xfrm>
        </p:spPr>
        <p:txBody>
          <a:bodyPr>
            <a:normAutofit/>
          </a:bodyPr>
          <a:lstStyle/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b="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</a:endParaRPr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CDF194FE-AB9C-E085-2AFC-A67D9D5559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003" y="121754"/>
            <a:ext cx="4361003" cy="729063"/>
          </a:xfrm>
          <a:prstGeom prst="rect">
            <a:avLst/>
          </a:prstGeom>
        </p:spPr>
      </p:pic>
      <p:pic>
        <p:nvPicPr>
          <p:cNvPr id="9" name="Picture 8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8286E086-D3E7-667C-49D3-900E38772B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770" y="1777350"/>
            <a:ext cx="7218459" cy="2498272"/>
          </a:xfrm>
          <a:prstGeom prst="rect">
            <a:avLst/>
          </a:prstGeom>
        </p:spPr>
      </p:pic>
      <p:pic>
        <p:nvPicPr>
          <p:cNvPr id="5" name="Picture 4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C1F78ECD-55BC-B5C1-8D60-8730E9AECB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391" y="4997392"/>
            <a:ext cx="3877216" cy="100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864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845ABB-7C97-A2BA-B225-9EC445E61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868" y="850817"/>
            <a:ext cx="8428264" cy="932925"/>
          </a:xfrm>
        </p:spPr>
        <p:txBody>
          <a:bodyPr/>
          <a:lstStyle/>
          <a:p>
            <a:pPr algn="ctr"/>
            <a:r>
              <a:rPr lang="de-DE" b="1" dirty="0"/>
              <a:t>ZIP-files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E8A6A54-74F4-FD2A-A0AD-B751B3882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3742"/>
            <a:ext cx="10515600" cy="4351338"/>
          </a:xfrm>
        </p:spPr>
        <p:txBody>
          <a:bodyPr>
            <a:normAutofit/>
          </a:bodyPr>
          <a:lstStyle/>
          <a:p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The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finished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project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needs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be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edited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before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uploading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website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keep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memory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usage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minimum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.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You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can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do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this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follows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:</a:t>
            </a:r>
          </a:p>
          <a:p>
            <a:pPr marL="457200" lvl="1" indent="0">
              <a:buNone/>
            </a:pPr>
            <a:r>
              <a:rPr lang="de-DE" sz="1800" b="1" dirty="0">
                <a:ea typeface="Cambria Math" panose="02040503050406030204" pitchFamily="18" charset="0"/>
                <a:sym typeface="Wingdings" panose="05000000000000000000" pitchFamily="2" charset="2"/>
              </a:rPr>
              <a:t>1. 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The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solution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needs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be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reset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.</a:t>
            </a:r>
          </a:p>
          <a:p>
            <a:endParaRPr lang="de-DE" sz="10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1800" dirty="0">
              <a:ea typeface="Cambria Math" panose="02040503050406030204" pitchFamily="18" charset="0"/>
            </a:endParaRPr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CDF194FE-AB9C-E085-2AFC-A67D9D5559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003" y="121754"/>
            <a:ext cx="4361003" cy="729063"/>
          </a:xfrm>
          <a:prstGeom prst="rect">
            <a:avLst/>
          </a:prstGeom>
        </p:spPr>
      </p:pic>
      <p:pic>
        <p:nvPicPr>
          <p:cNvPr id="5" name="Grafik 4" descr="Ein Bild, das Text, Screenshot, Software, Diagramm enthält.&#10;&#10;Automatisch generierte Beschreibung">
            <a:extLst>
              <a:ext uri="{FF2B5EF4-FFF2-40B4-BE49-F238E27FC236}">
                <a16:creationId xmlns:a16="http://schemas.microsoft.com/office/drawing/2014/main" id="{B68E79F5-8B9E-AF01-51DC-6B0E662D4F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486" y="2811149"/>
            <a:ext cx="4559027" cy="3698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272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845ABB-7C97-A2BA-B225-9EC445E61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868" y="850817"/>
            <a:ext cx="8428264" cy="932925"/>
          </a:xfrm>
        </p:spPr>
        <p:txBody>
          <a:bodyPr/>
          <a:lstStyle/>
          <a:p>
            <a:pPr algn="ctr"/>
            <a:r>
              <a:rPr lang="de-DE" b="1" dirty="0"/>
              <a:t>ZIP-files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E8A6A54-74F4-FD2A-A0AD-B751B3882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3742"/>
            <a:ext cx="10515600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de-DE" sz="1800" b="1" dirty="0">
                <a:ea typeface="Cambria Math" panose="02040503050406030204" pitchFamily="18" charset="0"/>
                <a:sym typeface="Wingdings" panose="05000000000000000000" pitchFamily="2" charset="2"/>
              </a:rPr>
              <a:t>2. 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Archive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project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. In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workbench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,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go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: File  Archive…  Activate all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checkboxes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and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click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on Archive</a:t>
            </a:r>
            <a:endParaRPr lang="de-DE" sz="1800" b="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</a:endParaRPr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CDF194FE-AB9C-E085-2AFC-A67D9D5559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003" y="121754"/>
            <a:ext cx="4361003" cy="729063"/>
          </a:xfrm>
          <a:prstGeom prst="rect">
            <a:avLst/>
          </a:prstGeom>
        </p:spPr>
      </p:pic>
      <p:pic>
        <p:nvPicPr>
          <p:cNvPr id="5" name="Grafik 4" descr="Ein Bild, das Text, Screenshot, Zahl, Software enthält.&#10;&#10;Automatisch generierte Beschreibung">
            <a:extLst>
              <a:ext uri="{FF2B5EF4-FFF2-40B4-BE49-F238E27FC236}">
                <a16:creationId xmlns:a16="http://schemas.microsoft.com/office/drawing/2014/main" id="{6E52564C-3F9A-E4C3-9F4F-CC58E5A6B4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868" y="2596563"/>
            <a:ext cx="3323800" cy="3538517"/>
          </a:xfrm>
          <a:prstGeom prst="rect">
            <a:avLst/>
          </a:prstGeom>
        </p:spPr>
      </p:pic>
      <p:pic>
        <p:nvPicPr>
          <p:cNvPr id="8" name="Grafik 7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AF6970DB-1FE8-5A95-7D93-30E4D9C5C0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768" y="3195859"/>
            <a:ext cx="2463364" cy="1527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93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845ABB-7C97-A2BA-B225-9EC445E61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868" y="850817"/>
            <a:ext cx="8428264" cy="932925"/>
          </a:xfrm>
        </p:spPr>
        <p:txBody>
          <a:bodyPr/>
          <a:lstStyle/>
          <a:p>
            <a:pPr algn="ctr"/>
            <a:r>
              <a:rPr lang="de-DE" b="1" dirty="0"/>
              <a:t>ZIP-files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E8A6A54-74F4-FD2A-A0AD-B751B3882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3742"/>
            <a:ext cx="10515600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de-DE" sz="1800" b="1" dirty="0">
                <a:ea typeface="Cambria Math" panose="02040503050406030204" pitchFamily="18" charset="0"/>
                <a:sym typeface="Wingdings" panose="05000000000000000000" pitchFamily="2" charset="2"/>
              </a:rPr>
              <a:t>3.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Compress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archived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project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into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 ZIP-file.</a:t>
            </a:r>
          </a:p>
          <a:p>
            <a:endParaRPr lang="de-DE" sz="180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The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cad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models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used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for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the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project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should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also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be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compressed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into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 a ZIP </a:t>
            </a:r>
            <a:r>
              <a:rPr lang="de-DE" sz="1800" dirty="0" err="1">
                <a:ea typeface="Cambria Math" panose="02040503050406030204" pitchFamily="18" charset="0"/>
                <a:sym typeface="Wingdings" panose="05000000000000000000" pitchFamily="2" charset="2"/>
              </a:rPr>
              <a:t>file</a:t>
            </a:r>
            <a:r>
              <a:rPr lang="de-DE" sz="1800" dirty="0">
                <a:ea typeface="Cambria Math" panose="02040503050406030204" pitchFamily="18" charset="0"/>
                <a:sym typeface="Wingdings" panose="05000000000000000000" pitchFamily="2" charset="2"/>
              </a:rPr>
              <a:t>.</a:t>
            </a:r>
          </a:p>
          <a:p>
            <a:endParaRPr lang="de-DE" sz="1800" b="0" dirty="0">
              <a:ea typeface="Cambria Math" panose="02040503050406030204" pitchFamily="18" charset="0"/>
              <a:sym typeface="Wingdings" panose="05000000000000000000" pitchFamily="2" charset="2"/>
            </a:endParaRPr>
          </a:p>
          <a:p>
            <a:endParaRPr lang="de-DE" sz="1800" dirty="0">
              <a:ea typeface="Cambria Math" panose="02040503050406030204" pitchFamily="18" charset="0"/>
            </a:endParaRPr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CDF194FE-AB9C-E085-2AFC-A67D9D5559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003" y="121754"/>
            <a:ext cx="4361003" cy="729063"/>
          </a:xfrm>
          <a:prstGeom prst="rect">
            <a:avLst/>
          </a:prstGeom>
        </p:spPr>
      </p:pic>
      <p:pic>
        <p:nvPicPr>
          <p:cNvPr id="5" name="Picture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C2F5B2E4-F388-3C05-4313-2B525B2185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965" y="3333451"/>
            <a:ext cx="5272069" cy="329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006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800</Words>
  <Application>Microsoft Office PowerPoint</Application>
  <PresentationFormat>Widescreen</PresentationFormat>
  <Paragraphs>121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</vt:lpstr>
      <vt:lpstr>  Instructions for structuring the projects </vt:lpstr>
      <vt:lpstr>Background color</vt:lpstr>
      <vt:lpstr>Background color</vt:lpstr>
      <vt:lpstr>Pictures</vt:lpstr>
      <vt:lpstr>Videos</vt:lpstr>
      <vt:lpstr>Videos</vt:lpstr>
      <vt:lpstr>ZIP-files</vt:lpstr>
      <vt:lpstr>ZIP-files</vt:lpstr>
      <vt:lpstr>ZIP-files</vt:lpstr>
      <vt:lpstr>Note boxes</vt:lpstr>
      <vt:lpstr>Note boxes</vt:lpstr>
      <vt:lpstr>Folder structure</vt:lpstr>
      <vt:lpstr>Folder structure</vt:lpstr>
      <vt:lpstr>Folder structure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Roman Reichert</dc:creator>
  <cp:lastModifiedBy>Roman Reichert</cp:lastModifiedBy>
  <cp:revision>8</cp:revision>
  <dcterms:created xsi:type="dcterms:W3CDTF">2023-05-16T08:46:44Z</dcterms:created>
  <dcterms:modified xsi:type="dcterms:W3CDTF">2023-06-08T11:04:55Z</dcterms:modified>
</cp:coreProperties>
</file>